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D6EED-1442-4722-84A7-B484317A7E13}" type="datetimeFigureOut">
              <a:rPr lang="en-IN" smtClean="0"/>
              <a:t>23-08-2025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8D3B4B-8E7B-4285-9004-6421354A00E0}" type="slidenum">
              <a:rPr lang="en-IN" smtClean="0"/>
              <a:t>‹#›</a:t>
            </a:fld>
            <a:endParaRPr lang="en-IN"/>
          </a:p>
        </p:txBody>
      </p:sp>
    </p:spTree>
    <p:extLst>
      <p:ext uri="{BB962C8B-B14F-4D97-AF65-F5344CB8AC3E}">
        <p14:creationId xmlns:p14="http://schemas.microsoft.com/office/powerpoint/2010/main" val="2868385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pic>
        <p:nvPicPr>
          <p:cNvPr id="4" name="Google Shape;9;p2"/>
          <p:cNvPicPr/>
          <p:nvPr/>
        </p:nvPicPr>
        <p:blipFill>
          <a:blip r:embed="rId2"/>
          <a:stretch/>
        </p:blipFill>
        <p:spPr>
          <a:xfrm>
            <a:off x="0" y="0"/>
            <a:ext cx="9143640" cy="5143320"/>
          </a:xfrm>
          <a:prstGeom prst="rect">
            <a:avLst/>
          </a:prstGeom>
          <a:noFill/>
          <a:ln w="0">
            <a:noFill/>
          </a:ln>
        </p:spPr>
      </p:pic>
      <p:cxnSp>
        <p:nvCxnSpPr>
          <p:cNvPr id="5" name="Google Shape;10;p2"/>
          <p:cNvCxnSpPr/>
          <p:nvPr/>
        </p:nvCxnSpPr>
        <p:spPr>
          <a:xfrm>
            <a:off x="0" y="5021640"/>
            <a:ext cx="9144360" cy="360"/>
          </a:xfrm>
          <a:prstGeom prst="straightConnector1">
            <a:avLst/>
          </a:prstGeom>
          <a:ln w="9525">
            <a:solidFill>
              <a:srgbClr val="000000"/>
            </a:solidFill>
            <a:round/>
          </a:ln>
        </p:spPr>
      </p:cxnSp>
      <p:sp>
        <p:nvSpPr>
          <p:cNvPr id="2" name="PlaceHolder 1"/>
          <p:cNvSpPr>
            <a:spLocks noGrp="1"/>
          </p:cNvSpPr>
          <p:nvPr>
            <p:ph type="title"/>
          </p:nvPr>
        </p:nvSpPr>
        <p:spPr>
          <a:xfrm>
            <a:off x="228600" y="1713240"/>
            <a:ext cx="7600680" cy="2899800"/>
          </a:xfrm>
          <a:prstGeom prst="rect">
            <a:avLst/>
          </a:prstGeom>
          <a:noFill/>
          <a:ln w="0">
            <a:noFill/>
          </a:ln>
        </p:spPr>
        <p:txBody>
          <a:bodyPr lIns="91440" tIns="91440" rIns="91440" bIns="91440" anchor="t">
            <a:noAutofit/>
          </a:bodyPr>
          <a:lstStyle/>
          <a:p>
            <a:pPr indent="0">
              <a:buNone/>
            </a:pPr>
            <a:r>
              <a:rPr lang="fr-FR" sz="6500" b="0" u="none" strike="noStrike">
                <a:solidFill>
                  <a:schemeClr val="dk1"/>
                </a:solidFill>
                <a:effectLst/>
                <a:uFillTx/>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6">
    <p:bg>
      <p:bgPr>
        <a:solidFill>
          <a:schemeClr val="lt1"/>
        </a:solidFill>
        <a:effectLst/>
      </p:bgPr>
    </p:bg>
    <p:spTree>
      <p:nvGrpSpPr>
        <p:cNvPr id="1" name=""/>
        <p:cNvGrpSpPr/>
        <p:nvPr/>
      </p:nvGrpSpPr>
      <p:grpSpPr>
        <a:xfrm>
          <a:off x="0" y="0"/>
          <a:ext cx="0" cy="0"/>
          <a:chOff x="0" y="0"/>
          <a:chExt cx="0" cy="0"/>
        </a:xfrm>
      </p:grpSpPr>
      <p:pic>
        <p:nvPicPr>
          <p:cNvPr id="33" name="Google Shape;99;p19"/>
          <p:cNvPicPr/>
          <p:nvPr/>
        </p:nvPicPr>
        <p:blipFill>
          <a:blip r:embed="rId2"/>
          <a:stretch/>
        </p:blipFill>
        <p:spPr>
          <a:xfrm flipH="1">
            <a:off x="360" y="0"/>
            <a:ext cx="9143640" cy="5143320"/>
          </a:xfrm>
          <a:prstGeom prst="rect">
            <a:avLst/>
          </a:prstGeom>
          <a:noFill/>
          <a:ln w="0">
            <a:noFill/>
          </a:ln>
        </p:spPr>
      </p:pic>
      <p:cxnSp>
        <p:nvCxnSpPr>
          <p:cNvPr id="34" name="Google Shape;100;p19"/>
          <p:cNvCxnSpPr/>
          <p:nvPr/>
        </p:nvCxnSpPr>
        <p:spPr>
          <a:xfrm>
            <a:off x="0" y="5021640"/>
            <a:ext cx="9144360" cy="360"/>
          </a:xfrm>
          <a:prstGeom prst="straightConnector1">
            <a:avLst/>
          </a:prstGeom>
          <a:ln w="9525">
            <a:solidFill>
              <a:srgbClr val="000000"/>
            </a:solidFill>
            <a:round/>
          </a:ln>
        </p:spPr>
      </p:cxnSp>
      <p:sp>
        <p:nvSpPr>
          <p:cNvPr id="35" name="PlaceHolder 1"/>
          <p:cNvSpPr>
            <a:spLocks noGrp="1"/>
          </p:cNvSpPr>
          <p:nvPr>
            <p:ph type="title"/>
          </p:nvPr>
        </p:nvSpPr>
        <p:spPr>
          <a:xfrm>
            <a:off x="228600" y="1879200"/>
            <a:ext cx="2405160" cy="13849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5">
    <p:bg>
      <p:bgPr>
        <a:solidFill>
          <a:schemeClr val="lt1"/>
        </a:solidFill>
        <a:effectLst/>
      </p:bgPr>
    </p:bg>
    <p:spTree>
      <p:nvGrpSpPr>
        <p:cNvPr id="1" name=""/>
        <p:cNvGrpSpPr/>
        <p:nvPr/>
      </p:nvGrpSpPr>
      <p:grpSpPr>
        <a:xfrm>
          <a:off x="0" y="0"/>
          <a:ext cx="0" cy="0"/>
          <a:chOff x="0" y="0"/>
          <a:chExt cx="0" cy="0"/>
        </a:xfrm>
      </p:grpSpPr>
      <p:pic>
        <p:nvPicPr>
          <p:cNvPr id="36" name="Google Shape;109;p20"/>
          <p:cNvPicPr/>
          <p:nvPr/>
        </p:nvPicPr>
        <p:blipFill>
          <a:blip r:embed="rId2"/>
          <a:srcRect l="14225" t="13766" r="731" b="1191"/>
          <a:stretch/>
        </p:blipFill>
        <p:spPr>
          <a:xfrm rot="10800000" flipH="1">
            <a:off x="0" y="0"/>
            <a:ext cx="9143640" cy="5143320"/>
          </a:xfrm>
          <a:prstGeom prst="rect">
            <a:avLst/>
          </a:prstGeom>
          <a:noFill/>
          <a:ln w="0">
            <a:noFill/>
          </a:ln>
        </p:spPr>
      </p:pic>
      <p:cxnSp>
        <p:nvCxnSpPr>
          <p:cNvPr id="37" name="Google Shape;110;p20"/>
          <p:cNvCxnSpPr/>
          <p:nvPr/>
        </p:nvCxnSpPr>
        <p:spPr>
          <a:xfrm>
            <a:off x="0" y="5021640"/>
            <a:ext cx="9144360" cy="360"/>
          </a:xfrm>
          <a:prstGeom prst="straightConnector1">
            <a:avLst/>
          </a:prstGeom>
          <a:ln w="9525">
            <a:solidFill>
              <a:srgbClr val="000000"/>
            </a:solidFill>
            <a:round/>
          </a:ln>
        </p:spPr>
      </p:cxnSp>
      <p:sp>
        <p:nvSpPr>
          <p:cNvPr id="38"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pic>
        <p:nvPicPr>
          <p:cNvPr id="39" name="Google Shape;14;p3"/>
          <p:cNvPicPr/>
          <p:nvPr/>
        </p:nvPicPr>
        <p:blipFill>
          <a:blip r:embed="rId2"/>
          <a:stretch/>
        </p:blipFill>
        <p:spPr>
          <a:xfrm flipH="1">
            <a:off x="360" y="0"/>
            <a:ext cx="9143640" cy="5143320"/>
          </a:xfrm>
          <a:prstGeom prst="rect">
            <a:avLst/>
          </a:prstGeom>
          <a:noFill/>
          <a:ln w="0">
            <a:noFill/>
          </a:ln>
        </p:spPr>
      </p:pic>
      <p:cxnSp>
        <p:nvCxnSpPr>
          <p:cNvPr id="40" name="Google Shape;15;p3"/>
          <p:cNvCxnSpPr/>
          <p:nvPr/>
        </p:nvCxnSpPr>
        <p:spPr>
          <a:xfrm>
            <a:off x="0" y="5021640"/>
            <a:ext cx="9144360" cy="360"/>
          </a:xfrm>
          <a:prstGeom prst="straightConnector1">
            <a:avLst/>
          </a:prstGeom>
          <a:ln w="9525">
            <a:solidFill>
              <a:srgbClr val="000000"/>
            </a:solidFill>
            <a:round/>
          </a:ln>
        </p:spPr>
      </p:cxnSp>
      <p:sp>
        <p:nvSpPr>
          <p:cNvPr id="41" name="PlaceHolder 1"/>
          <p:cNvSpPr>
            <a:spLocks noGrp="1"/>
          </p:cNvSpPr>
          <p:nvPr>
            <p:ph type="title"/>
          </p:nvPr>
        </p:nvSpPr>
        <p:spPr>
          <a:xfrm>
            <a:off x="228600" y="1196280"/>
            <a:ext cx="6984720" cy="2276280"/>
          </a:xfrm>
          <a:prstGeom prst="rect">
            <a:avLst/>
          </a:prstGeom>
          <a:noFill/>
          <a:ln w="0">
            <a:noFill/>
          </a:ln>
        </p:spPr>
        <p:txBody>
          <a:bodyPr lIns="91440" tIns="91440" rIns="91440" bIns="91440" anchor="b">
            <a:noAutofit/>
          </a:bodyPr>
          <a:lstStyle/>
          <a:p>
            <a:pPr indent="0">
              <a:buNone/>
            </a:pPr>
            <a:r>
              <a:rPr lang="fr-FR" sz="5200" b="0" u="none" strike="noStrike">
                <a:solidFill>
                  <a:schemeClr val="dk1"/>
                </a:solidFill>
                <a:effectLst/>
                <a:uFillTx/>
                <a:latin typeface="Arial"/>
              </a:rPr>
              <a:t>Click to edit the title text format</a:t>
            </a:r>
          </a:p>
        </p:txBody>
      </p:sp>
      <p:sp>
        <p:nvSpPr>
          <p:cNvPr id="42" name="PlaceHolder 2"/>
          <p:cNvSpPr>
            <a:spLocks noGrp="1"/>
          </p:cNvSpPr>
          <p:nvPr>
            <p:ph type="title"/>
          </p:nvPr>
        </p:nvSpPr>
        <p:spPr>
          <a:xfrm>
            <a:off x="228600" y="3396960"/>
            <a:ext cx="1235520" cy="1107720"/>
          </a:xfrm>
          <a:prstGeom prst="rect">
            <a:avLst/>
          </a:prstGeom>
          <a:noFill/>
          <a:ln w="0">
            <a:noFill/>
          </a:ln>
        </p:spPr>
        <p:txBody>
          <a:bodyPr lIns="91440" tIns="91440" rIns="91440" bIns="91440" anchor="b">
            <a:noAutofit/>
          </a:bodyPr>
          <a:lstStyle/>
          <a:p>
            <a:pPr indent="0">
              <a:lnSpc>
                <a:spcPct val="100000"/>
              </a:lnSpc>
              <a:buNone/>
            </a:pPr>
            <a:r>
              <a:rPr lang="fr-FR" sz="6000" b="0" u="none" strike="noStrike">
                <a:solidFill>
                  <a:schemeClr val="dk1"/>
                </a:solidFill>
                <a:effectLst/>
                <a:uFillTx/>
                <a:latin typeface="Hubot Sans Medium"/>
                <a:ea typeface="Hubot Sans Medium"/>
              </a:rPr>
              <a:t>xx%</a:t>
            </a:r>
            <a:endParaRPr lang="fr-FR" sz="6000" b="0" u="none" strike="noStrike">
              <a:solidFill>
                <a:schemeClr val="dk1"/>
              </a:solidFill>
              <a:effectLst/>
              <a:uFillTx/>
              <a:latin typeface="Arial"/>
            </a:endParaRPr>
          </a:p>
        </p:txBody>
      </p:sp>
      <p:sp>
        <p:nvSpPr>
          <p:cNvPr id="43"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8">
    <p:bg>
      <p:bgPr>
        <a:solidFill>
          <a:schemeClr val="lt1"/>
        </a:solidFill>
        <a:effectLst/>
      </p:bgPr>
    </p:bg>
    <p:spTree>
      <p:nvGrpSpPr>
        <p:cNvPr id="1" name=""/>
        <p:cNvGrpSpPr/>
        <p:nvPr/>
      </p:nvGrpSpPr>
      <p:grpSpPr>
        <a:xfrm>
          <a:off x="0" y="0"/>
          <a:ext cx="0" cy="0"/>
          <a:chOff x="0" y="0"/>
          <a:chExt cx="0" cy="0"/>
        </a:xfrm>
      </p:grpSpPr>
      <p:pic>
        <p:nvPicPr>
          <p:cNvPr id="44" name="Google Shape;121;p21"/>
          <p:cNvPicPr/>
          <p:nvPr/>
        </p:nvPicPr>
        <p:blipFill>
          <a:blip r:embed="rId2"/>
          <a:stretch/>
        </p:blipFill>
        <p:spPr>
          <a:xfrm rot="10800000">
            <a:off x="360" y="0"/>
            <a:ext cx="9143640" cy="5143320"/>
          </a:xfrm>
          <a:prstGeom prst="rect">
            <a:avLst/>
          </a:prstGeom>
          <a:noFill/>
          <a:ln w="0">
            <a:noFill/>
          </a:ln>
        </p:spPr>
      </p:pic>
      <p:cxnSp>
        <p:nvCxnSpPr>
          <p:cNvPr id="45" name="Google Shape;122;p21"/>
          <p:cNvCxnSpPr/>
          <p:nvPr/>
        </p:nvCxnSpPr>
        <p:spPr>
          <a:xfrm>
            <a:off x="0" y="5021640"/>
            <a:ext cx="9144360" cy="360"/>
          </a:xfrm>
          <a:prstGeom prst="straightConnector1">
            <a:avLst/>
          </a:prstGeom>
          <a:ln w="9525">
            <a:solidFill>
              <a:srgbClr val="000000"/>
            </a:solidFill>
            <a:round/>
          </a:ln>
        </p:spPr>
      </p:cxnSp>
      <p:sp>
        <p:nvSpPr>
          <p:cNvPr id="46" name="PlaceHolder 1"/>
          <p:cNvSpPr>
            <a:spLocks noGrp="1"/>
          </p:cNvSpPr>
          <p:nvPr>
            <p:ph type="title"/>
          </p:nvPr>
        </p:nvSpPr>
        <p:spPr>
          <a:xfrm>
            <a:off x="5618880" y="1866960"/>
            <a:ext cx="3296160" cy="799920"/>
          </a:xfrm>
          <a:prstGeom prst="rect">
            <a:avLst/>
          </a:prstGeom>
          <a:noFill/>
          <a:ln w="0">
            <a:noFill/>
          </a:ln>
        </p:spPr>
        <p:txBody>
          <a:bodyPr lIns="91440" tIns="91440" rIns="91440" bIns="91440" anchor="b">
            <a:noAutofit/>
          </a:bodyPr>
          <a:lstStyle/>
          <a:p>
            <a:pPr indent="0">
              <a:lnSpc>
                <a:spcPct val="100000"/>
              </a:lnSpc>
              <a:buNone/>
            </a:pPr>
            <a:r>
              <a:rPr lang="fr-FR" sz="4000" b="0" u="none" strike="noStrike">
                <a:solidFill>
                  <a:schemeClr val="dk1"/>
                </a:solidFill>
                <a:effectLst/>
                <a:uFillTx/>
                <a:latin typeface="Hubot Sans Medium"/>
                <a:ea typeface="Hubot Sans Medium"/>
              </a:rPr>
              <a:t>xx%</a:t>
            </a:r>
            <a:endParaRPr lang="fr-FR" sz="4000" b="0" u="none" strike="noStrike">
              <a:solidFill>
                <a:schemeClr val="dk1"/>
              </a:solidFill>
              <a:effectLst/>
              <a:uFillTx/>
              <a:latin typeface="Arial"/>
            </a:endParaRPr>
          </a:p>
        </p:txBody>
      </p:sp>
      <p:sp>
        <p:nvSpPr>
          <p:cNvPr id="47" name="PlaceHolder 2"/>
          <p:cNvSpPr>
            <a:spLocks noGrp="1"/>
          </p:cNvSpPr>
          <p:nvPr>
            <p:ph type="title"/>
          </p:nvPr>
        </p:nvSpPr>
        <p:spPr>
          <a:xfrm>
            <a:off x="228600" y="3162240"/>
            <a:ext cx="4752360" cy="954000"/>
          </a:xfrm>
          <a:prstGeom prst="rect">
            <a:avLst/>
          </a:prstGeom>
          <a:noFill/>
          <a:ln w="0">
            <a:noFill/>
          </a:ln>
        </p:spPr>
        <p:txBody>
          <a:bodyPr lIns="91440" tIns="91440" rIns="91440" bIns="91440" anchor="b">
            <a:noAutofit/>
          </a:bodyPr>
          <a:lstStyle/>
          <a:p>
            <a:pPr indent="0">
              <a:lnSpc>
                <a:spcPct val="100000"/>
              </a:lnSpc>
              <a:buNone/>
            </a:pPr>
            <a:r>
              <a:rPr lang="fr-FR" sz="5000" b="0" u="none" strike="noStrike">
                <a:solidFill>
                  <a:schemeClr val="dk1"/>
                </a:solidFill>
                <a:effectLst/>
                <a:uFillTx/>
                <a:latin typeface="Hubot Sans Medium"/>
                <a:ea typeface="Hubot Sans Medium"/>
              </a:rPr>
              <a:t>xx%</a:t>
            </a:r>
            <a:endParaRPr lang="fr-FR" sz="5000" b="0" u="none" strike="noStrike">
              <a:solidFill>
                <a:schemeClr val="dk1"/>
              </a:solidFill>
              <a:effectLst/>
              <a:uFillTx/>
              <a:latin typeface="Arial"/>
            </a:endParaRPr>
          </a:p>
        </p:txBody>
      </p:sp>
      <p:sp>
        <p:nvSpPr>
          <p:cNvPr id="48" name="PlaceHolder 3"/>
          <p:cNvSpPr>
            <a:spLocks noGrp="1"/>
          </p:cNvSpPr>
          <p:nvPr>
            <p:ph type="title"/>
          </p:nvPr>
        </p:nvSpPr>
        <p:spPr>
          <a:xfrm>
            <a:off x="5618880" y="544680"/>
            <a:ext cx="3296160" cy="799920"/>
          </a:xfrm>
          <a:prstGeom prst="rect">
            <a:avLst/>
          </a:prstGeom>
          <a:noFill/>
          <a:ln w="0">
            <a:noFill/>
          </a:ln>
        </p:spPr>
        <p:txBody>
          <a:bodyPr lIns="91440" tIns="91440" rIns="91440" bIns="91440" anchor="b">
            <a:noAutofit/>
          </a:bodyPr>
          <a:lstStyle/>
          <a:p>
            <a:pPr indent="0">
              <a:lnSpc>
                <a:spcPct val="100000"/>
              </a:lnSpc>
              <a:buNone/>
            </a:pPr>
            <a:r>
              <a:rPr lang="fr-FR" sz="4000" b="0" u="none" strike="noStrike">
                <a:solidFill>
                  <a:schemeClr val="dk1"/>
                </a:solidFill>
                <a:effectLst/>
                <a:uFillTx/>
                <a:latin typeface="Hubot Sans Medium"/>
                <a:ea typeface="Hubot Sans Medium"/>
              </a:rPr>
              <a:t>xx%</a:t>
            </a:r>
            <a:endParaRPr lang="fr-FR" sz="4000" b="0" u="none" strike="noStrike">
              <a:solidFill>
                <a:schemeClr val="dk1"/>
              </a:solidFill>
              <a:effectLst/>
              <a:uFillTx/>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chemeClr val="lt1"/>
        </a:solidFill>
        <a:effectLst/>
      </p:bgPr>
    </p:bg>
    <p:spTree>
      <p:nvGrpSpPr>
        <p:cNvPr id="1" name=""/>
        <p:cNvGrpSpPr/>
        <p:nvPr/>
      </p:nvGrpSpPr>
      <p:grpSpPr>
        <a:xfrm>
          <a:off x="0" y="0"/>
          <a:ext cx="0" cy="0"/>
          <a:chOff x="0" y="0"/>
          <a:chExt cx="0" cy="0"/>
        </a:xfrm>
      </p:grpSpPr>
      <p:pic>
        <p:nvPicPr>
          <p:cNvPr id="49" name="Google Shape;130;p22"/>
          <p:cNvPicPr/>
          <p:nvPr/>
        </p:nvPicPr>
        <p:blipFill>
          <a:blip r:embed="rId2"/>
          <a:stretch/>
        </p:blipFill>
        <p:spPr>
          <a:xfrm rot="10800000" flipH="1">
            <a:off x="0" y="0"/>
            <a:ext cx="9143640" cy="5143320"/>
          </a:xfrm>
          <a:prstGeom prst="rect">
            <a:avLst/>
          </a:prstGeom>
          <a:noFill/>
          <a:ln w="0">
            <a:noFill/>
          </a:ln>
        </p:spPr>
      </p:pic>
      <p:cxnSp>
        <p:nvCxnSpPr>
          <p:cNvPr id="50" name="Google Shape;131;p22"/>
          <p:cNvCxnSpPr/>
          <p:nvPr/>
        </p:nvCxnSpPr>
        <p:spPr>
          <a:xfrm>
            <a:off x="0" y="5021640"/>
            <a:ext cx="9144360" cy="360"/>
          </a:xfrm>
          <a:prstGeom prst="straightConnector1">
            <a:avLst/>
          </a:prstGeom>
          <a:ln w="9525">
            <a:solidFill>
              <a:srgbClr val="000000"/>
            </a:solidFill>
            <a:round/>
          </a:ln>
        </p:spPr>
      </p:cxnSp>
      <p:sp>
        <p:nvSpPr>
          <p:cNvPr id="51" name="PlaceHolder 1"/>
          <p:cNvSpPr>
            <a:spLocks noGrp="1"/>
          </p:cNvSpPr>
          <p:nvPr>
            <p:ph type="title"/>
          </p:nvPr>
        </p:nvSpPr>
        <p:spPr>
          <a:xfrm>
            <a:off x="228600" y="2672280"/>
            <a:ext cx="5343840" cy="110772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
        <p:nvSpPr>
          <p:cNvPr id="52" name="Google Shape;134;p22"/>
          <p:cNvSpPr/>
          <p:nvPr/>
        </p:nvSpPr>
        <p:spPr>
          <a:xfrm>
            <a:off x="6395760" y="392400"/>
            <a:ext cx="2519280" cy="79992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00000"/>
              </a:lnSpc>
              <a:spcBef>
                <a:spcPts val="300"/>
              </a:spcBef>
              <a:tabLst>
                <a:tab pos="0" algn="l"/>
              </a:tabLst>
            </a:pPr>
            <a:r>
              <a:rPr lang="en" sz="1000" b="1" u="none" strike="noStrike">
                <a:solidFill>
                  <a:schemeClr val="dk1"/>
                </a:solidFill>
                <a:effectLst/>
                <a:uFillTx/>
                <a:latin typeface="Work Sans"/>
                <a:ea typeface="Work Sans"/>
              </a:rPr>
              <a:t>CREDITS:</a:t>
            </a:r>
            <a:r>
              <a:rPr lang="en" sz="1000" b="0" u="none" strike="noStrike">
                <a:solidFill>
                  <a:schemeClr val="dk1"/>
                </a:solidFill>
                <a:effectLst/>
                <a:uFillTx/>
                <a:latin typeface="Work Sans"/>
                <a:ea typeface="Work Sans"/>
              </a:rPr>
              <a:t> This presentation template was created by </a:t>
            </a:r>
            <a:r>
              <a:rPr lang="en" sz="1000" b="1" u="sng" strike="noStrike">
                <a:solidFill>
                  <a:schemeClr val="dk1"/>
                </a:solidFill>
                <a:effectLst/>
                <a:uFillTx/>
                <a:latin typeface="Work Sans"/>
                <a:ea typeface="Work Sans"/>
                <a:hlinkClick r:id="rId3"/>
              </a:rPr>
              <a:t>Slidesgo</a:t>
            </a:r>
            <a:r>
              <a:rPr lang="en" sz="1000" b="0" u="none" strike="noStrike">
                <a:solidFill>
                  <a:schemeClr val="dk1"/>
                </a:solidFill>
                <a:effectLst/>
                <a:uFillTx/>
                <a:latin typeface="Work Sans"/>
                <a:ea typeface="Work Sans"/>
              </a:rPr>
              <a:t>, and includes icons, infographics &amp; images by </a:t>
            </a:r>
            <a:r>
              <a:rPr lang="en" sz="1000" b="1" u="sng" strike="noStrike">
                <a:solidFill>
                  <a:schemeClr val="dk1"/>
                </a:solidFill>
                <a:effectLst/>
                <a:uFillTx/>
                <a:latin typeface="Work Sans"/>
                <a:ea typeface="Work Sans"/>
                <a:hlinkClick r:id="rId4"/>
              </a:rPr>
              <a:t>Freepik</a:t>
            </a:r>
            <a:r>
              <a:rPr lang="en" sz="1000" b="0" u="sng" strike="noStrike">
                <a:solidFill>
                  <a:schemeClr val="dk1"/>
                </a:solidFill>
                <a:effectLst/>
                <a:uFillTx/>
                <a:latin typeface="Work Sans"/>
                <a:ea typeface="Work Sans"/>
              </a:rPr>
              <a:t> </a:t>
            </a:r>
            <a:endParaRPr lang="en-US" sz="1000" b="0" u="none" strike="noStrike">
              <a:solidFill>
                <a:srgbClr val="000000"/>
              </a:solidFill>
              <a:effectLst/>
              <a:uFillTx/>
              <a:latin typeface="OpenSymbo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pic>
        <p:nvPicPr>
          <p:cNvPr id="53" name="Google Shape;136;p23"/>
          <p:cNvPicPr/>
          <p:nvPr/>
        </p:nvPicPr>
        <p:blipFill>
          <a:blip r:embed="rId2"/>
          <a:stretch/>
        </p:blipFill>
        <p:spPr>
          <a:xfrm flipH="1">
            <a:off x="360" y="0"/>
            <a:ext cx="9143640" cy="5143320"/>
          </a:xfrm>
          <a:prstGeom prst="rect">
            <a:avLst/>
          </a:prstGeom>
          <a:noFill/>
          <a:ln w="0">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9_1">
    <p:bg>
      <p:bgPr>
        <a:solidFill>
          <a:schemeClr val="lt1"/>
        </a:solidFill>
        <a:effectLst/>
      </p:bgPr>
    </p:bg>
    <p:spTree>
      <p:nvGrpSpPr>
        <p:cNvPr id="1" name=""/>
        <p:cNvGrpSpPr/>
        <p:nvPr/>
      </p:nvGrpSpPr>
      <p:grpSpPr>
        <a:xfrm>
          <a:off x="0" y="0"/>
          <a:ext cx="0" cy="0"/>
          <a:chOff x="0" y="0"/>
          <a:chExt cx="0" cy="0"/>
        </a:xfrm>
      </p:grpSpPr>
      <p:pic>
        <p:nvPicPr>
          <p:cNvPr id="54" name="Google Shape;138;p24"/>
          <p:cNvPicPr/>
          <p:nvPr/>
        </p:nvPicPr>
        <p:blipFill>
          <a:blip r:embed="rId2"/>
          <a:stretch/>
        </p:blipFill>
        <p:spPr>
          <a:xfrm flipH="1">
            <a:off x="360" y="0"/>
            <a:ext cx="9143640" cy="5143320"/>
          </a:xfrm>
          <a:prstGeom prst="rect">
            <a:avLst/>
          </a:prstGeom>
          <a:noFill/>
          <a:ln w="0">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pic>
        <p:nvPicPr>
          <p:cNvPr id="55" name="Google Shape;20;p4"/>
          <p:cNvPicPr/>
          <p:nvPr/>
        </p:nvPicPr>
        <p:blipFill>
          <a:blip r:embed="rId2"/>
          <a:stretch/>
        </p:blipFill>
        <p:spPr>
          <a:xfrm rot="10800000">
            <a:off x="360" y="0"/>
            <a:ext cx="9143640" cy="5143320"/>
          </a:xfrm>
          <a:prstGeom prst="rect">
            <a:avLst/>
          </a:prstGeom>
          <a:noFill/>
          <a:ln w="0">
            <a:noFill/>
          </a:ln>
        </p:spPr>
      </p:pic>
      <p:cxnSp>
        <p:nvCxnSpPr>
          <p:cNvPr id="56" name="Google Shape;21;p4"/>
          <p:cNvCxnSpPr/>
          <p:nvPr/>
        </p:nvCxnSpPr>
        <p:spPr>
          <a:xfrm>
            <a:off x="0" y="5021640"/>
            <a:ext cx="9144360" cy="360"/>
          </a:xfrm>
          <a:prstGeom prst="straightConnector1">
            <a:avLst/>
          </a:prstGeom>
          <a:ln w="9525">
            <a:solidFill>
              <a:srgbClr val="000000"/>
            </a:solidFill>
            <a:round/>
          </a:ln>
        </p:spPr>
      </p:cxnSp>
      <p:sp>
        <p:nvSpPr>
          <p:cNvPr id="5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8" name="PlaceHolder 2"/>
          <p:cNvSpPr>
            <a:spLocks noGrp="1"/>
          </p:cNvSpPr>
          <p:nvPr>
            <p:ph type="body"/>
          </p:nvPr>
        </p:nvSpPr>
        <p:spPr>
          <a:xfrm>
            <a:off x="720000" y="1215720"/>
            <a:ext cx="7703640" cy="341604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pic>
        <p:nvPicPr>
          <p:cNvPr id="59" name="Google Shape;25;p5"/>
          <p:cNvPicPr/>
          <p:nvPr/>
        </p:nvPicPr>
        <p:blipFill>
          <a:blip r:embed="rId2"/>
          <a:srcRect l="10261" t="8058" r="-2888" b="-686"/>
          <a:stretch/>
        </p:blipFill>
        <p:spPr>
          <a:xfrm rot="10800000">
            <a:off x="360" y="0"/>
            <a:ext cx="9143640" cy="5143320"/>
          </a:xfrm>
          <a:prstGeom prst="rect">
            <a:avLst/>
          </a:prstGeom>
          <a:noFill/>
          <a:ln w="0">
            <a:noFill/>
          </a:ln>
        </p:spPr>
      </p:pic>
      <p:cxnSp>
        <p:nvCxnSpPr>
          <p:cNvPr id="60" name="Google Shape;26;p5"/>
          <p:cNvCxnSpPr/>
          <p:nvPr/>
        </p:nvCxnSpPr>
        <p:spPr>
          <a:xfrm>
            <a:off x="0" y="5021640"/>
            <a:ext cx="9144360" cy="360"/>
          </a:xfrm>
          <a:prstGeom prst="straightConnector1">
            <a:avLst/>
          </a:prstGeom>
          <a:ln w="9525">
            <a:solidFill>
              <a:srgbClr val="000000"/>
            </a:solidFill>
            <a:round/>
          </a:ln>
        </p:spPr>
      </p:cxnSp>
      <p:sp>
        <p:nvSpPr>
          <p:cNvPr id="61"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pic>
        <p:nvPicPr>
          <p:cNvPr id="62" name="Google Shape;33;p6"/>
          <p:cNvPicPr/>
          <p:nvPr/>
        </p:nvPicPr>
        <p:blipFill>
          <a:blip r:embed="rId2"/>
          <a:stretch/>
        </p:blipFill>
        <p:spPr>
          <a:xfrm>
            <a:off x="0" y="0"/>
            <a:ext cx="9143640" cy="5143320"/>
          </a:xfrm>
          <a:prstGeom prst="rect">
            <a:avLst/>
          </a:prstGeom>
          <a:noFill/>
          <a:ln w="0">
            <a:noFill/>
          </a:ln>
        </p:spPr>
      </p:pic>
      <p:sp>
        <p:nvSpPr>
          <p:cNvPr id="63"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pic>
        <p:nvPicPr>
          <p:cNvPr id="4" name="Google Shape;54;p11"/>
          <p:cNvPicPr/>
          <p:nvPr/>
        </p:nvPicPr>
        <p:blipFill>
          <a:blip r:embed="rId2"/>
          <a:stretch/>
        </p:blipFill>
        <p:spPr>
          <a:xfrm flipH="1">
            <a:off x="360" y="0"/>
            <a:ext cx="9143640" cy="5143320"/>
          </a:xfrm>
          <a:prstGeom prst="rect">
            <a:avLst/>
          </a:prstGeom>
          <a:noFill/>
          <a:ln w="0">
            <a:noFill/>
          </a:ln>
        </p:spPr>
      </p:pic>
      <p:cxnSp>
        <p:nvCxnSpPr>
          <p:cNvPr id="5" name="Google Shape;55;p11"/>
          <p:cNvCxnSpPr/>
          <p:nvPr/>
        </p:nvCxnSpPr>
        <p:spPr>
          <a:xfrm>
            <a:off x="0" y="5021640"/>
            <a:ext cx="9144360" cy="360"/>
          </a:xfrm>
          <a:prstGeom prst="straightConnector1">
            <a:avLst/>
          </a:prstGeom>
          <a:ln w="9525">
            <a:solidFill>
              <a:srgbClr val="000000"/>
            </a:solidFill>
            <a:round/>
          </a:ln>
        </p:spPr>
      </p:cxnSp>
      <p:sp>
        <p:nvSpPr>
          <p:cNvPr id="6" name="PlaceHolder 1"/>
          <p:cNvSpPr>
            <a:spLocks noGrp="1"/>
          </p:cNvSpPr>
          <p:nvPr>
            <p:ph type="title"/>
          </p:nvPr>
        </p:nvSpPr>
        <p:spPr>
          <a:xfrm>
            <a:off x="1284120" y="1288080"/>
            <a:ext cx="6575760" cy="15264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dk1"/>
                </a:solidFill>
                <a:effectLst/>
                <a:uFillTx/>
                <a:latin typeface="Hubot Sans Medium"/>
                <a:ea typeface="Hubot Sans Medium"/>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pic>
        <p:nvPicPr>
          <p:cNvPr id="64" name="Google Shape;36;p7"/>
          <p:cNvPicPr/>
          <p:nvPr/>
        </p:nvPicPr>
        <p:blipFill>
          <a:blip r:embed="rId2"/>
          <a:stretch/>
        </p:blipFill>
        <p:spPr>
          <a:xfrm rot="10800000">
            <a:off x="360" y="0"/>
            <a:ext cx="9143640" cy="5143320"/>
          </a:xfrm>
          <a:prstGeom prst="rect">
            <a:avLst/>
          </a:prstGeom>
          <a:noFill/>
          <a:ln w="0">
            <a:noFill/>
          </a:ln>
        </p:spPr>
      </p:pic>
      <p:cxnSp>
        <p:nvCxnSpPr>
          <p:cNvPr id="65" name="Google Shape;37;p7"/>
          <p:cNvCxnSpPr/>
          <p:nvPr/>
        </p:nvCxnSpPr>
        <p:spPr>
          <a:xfrm>
            <a:off x="0" y="5021640"/>
            <a:ext cx="9144360" cy="360"/>
          </a:xfrm>
          <a:prstGeom prst="straightConnector1">
            <a:avLst/>
          </a:prstGeom>
          <a:ln w="9525">
            <a:solidFill>
              <a:srgbClr val="000000"/>
            </a:solidFill>
            <a:round/>
          </a:ln>
        </p:spPr>
      </p:cxnSp>
      <p:sp>
        <p:nvSpPr>
          <p:cNvPr id="66" name="PlaceHolder 1"/>
          <p:cNvSpPr>
            <a:spLocks noGrp="1"/>
          </p:cNvSpPr>
          <p:nvPr>
            <p:ph type="title"/>
          </p:nvPr>
        </p:nvSpPr>
        <p:spPr>
          <a:xfrm>
            <a:off x="228600" y="351000"/>
            <a:ext cx="4936320" cy="142668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67" name="PlaceHolder 2"/>
          <p:cNvSpPr>
            <a:spLocks noGrp="1"/>
          </p:cNvSpPr>
          <p:nvPr>
            <p:ph type="body"/>
          </p:nvPr>
        </p:nvSpPr>
        <p:spPr>
          <a:xfrm>
            <a:off x="5473080" y="228600"/>
            <a:ext cx="3441960" cy="4663080"/>
          </a:xfrm>
          <a:prstGeom prst="rect">
            <a:avLst/>
          </a:prstGeom>
          <a:noFill/>
          <a:ln w="19080">
            <a:solidFill>
              <a:schemeClr val="dk2"/>
            </a:solidFill>
            <a:round/>
          </a:ln>
        </p:spPr>
        <p:txBody>
          <a:bodyPr lIns="90000" tIns="45000" rIns="90000" bIns="45000" anchor="t">
            <a:normAutofit fontScale="925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pic>
        <p:nvPicPr>
          <p:cNvPr id="68" name="Google Shape;42;p8"/>
          <p:cNvPicPr/>
          <p:nvPr/>
        </p:nvPicPr>
        <p:blipFill>
          <a:blip r:embed="rId2"/>
          <a:stretch/>
        </p:blipFill>
        <p:spPr>
          <a:xfrm>
            <a:off x="0" y="0"/>
            <a:ext cx="9143640" cy="5143320"/>
          </a:xfrm>
          <a:prstGeom prst="rect">
            <a:avLst/>
          </a:prstGeom>
          <a:noFill/>
          <a:ln w="0">
            <a:noFill/>
          </a:ln>
        </p:spPr>
      </p:pic>
      <p:cxnSp>
        <p:nvCxnSpPr>
          <p:cNvPr id="69" name="Google Shape;43;p8"/>
          <p:cNvCxnSpPr/>
          <p:nvPr/>
        </p:nvCxnSpPr>
        <p:spPr>
          <a:xfrm>
            <a:off x="0" y="5021640"/>
            <a:ext cx="9144360" cy="360"/>
          </a:xfrm>
          <a:prstGeom prst="straightConnector1">
            <a:avLst/>
          </a:prstGeom>
          <a:ln w="9525">
            <a:solidFill>
              <a:srgbClr val="000000"/>
            </a:solidFill>
            <a:round/>
          </a:ln>
        </p:spPr>
      </p:cxnSp>
      <p:sp>
        <p:nvSpPr>
          <p:cNvPr id="70" name="PlaceHolder 1"/>
          <p:cNvSpPr>
            <a:spLocks noGrp="1"/>
          </p:cNvSpPr>
          <p:nvPr>
            <p:ph type="title"/>
          </p:nvPr>
        </p:nvSpPr>
        <p:spPr>
          <a:xfrm>
            <a:off x="2318040" y="1307160"/>
            <a:ext cx="45079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pic>
        <p:nvPicPr>
          <p:cNvPr id="71" name="Google Shape;46;p9"/>
          <p:cNvPicPr/>
          <p:nvPr/>
        </p:nvPicPr>
        <p:blipFill>
          <a:blip r:embed="rId2"/>
          <a:stretch/>
        </p:blipFill>
        <p:spPr>
          <a:xfrm>
            <a:off x="0" y="0"/>
            <a:ext cx="9143640" cy="5143320"/>
          </a:xfrm>
          <a:prstGeom prst="rect">
            <a:avLst/>
          </a:prstGeom>
          <a:noFill/>
          <a:ln w="0">
            <a:noFill/>
          </a:ln>
        </p:spPr>
      </p:pic>
      <p:cxnSp>
        <p:nvCxnSpPr>
          <p:cNvPr id="72" name="Google Shape;47;p9"/>
          <p:cNvCxnSpPr/>
          <p:nvPr/>
        </p:nvCxnSpPr>
        <p:spPr>
          <a:xfrm>
            <a:off x="0" y="5021640"/>
            <a:ext cx="9144360" cy="360"/>
          </a:xfrm>
          <a:prstGeom prst="straightConnector1">
            <a:avLst/>
          </a:prstGeom>
          <a:ln w="9525">
            <a:solidFill>
              <a:srgbClr val="000000"/>
            </a:solidFill>
            <a:round/>
          </a:ln>
        </p:spPr>
      </p:cxnSp>
      <p:sp>
        <p:nvSpPr>
          <p:cNvPr id="73" name="PlaceHolder 1"/>
          <p:cNvSpPr>
            <a:spLocks noGrp="1"/>
          </p:cNvSpPr>
          <p:nvPr>
            <p:ph type="title"/>
          </p:nvPr>
        </p:nvSpPr>
        <p:spPr>
          <a:xfrm>
            <a:off x="2135520" y="1189080"/>
            <a:ext cx="4872600" cy="1964160"/>
          </a:xfrm>
          <a:prstGeom prst="rect">
            <a:avLst/>
          </a:prstGeom>
          <a:noFill/>
          <a:ln w="0">
            <a:noFill/>
          </a:ln>
        </p:spPr>
        <p:txBody>
          <a:bodyPr lIns="91440" tIns="91440" rIns="91440" bIns="91440" anchor="b">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sp>
        <p:nvSpPr>
          <p:cNvPr id="74"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
        <p:nvSpPr>
          <p:cNvPr id="75" name="PlaceHolder 2"/>
          <p:cNvSpPr>
            <a:spLocks noGrp="1"/>
          </p:cNvSpPr>
          <p:nvPr>
            <p:ph type="title"/>
          </p:nvPr>
        </p:nvSpPr>
        <p:spPr>
          <a:xfrm>
            <a:off x="720000" y="4014360"/>
            <a:ext cx="7703640" cy="572400"/>
          </a:xfrm>
          <a:prstGeom prst="rect">
            <a:avLst/>
          </a:prstGeom>
          <a:solidFill>
            <a:srgbClr val="000000"/>
          </a:solidFill>
          <a:ln w="0">
            <a:noFill/>
          </a:ln>
        </p:spPr>
        <p:txBody>
          <a:bodyPr lIns="91440" tIns="91440" rIns="91440" bIns="91440" anchor="ctr">
            <a:noAutofit/>
          </a:bodyPr>
          <a:lstStyle/>
          <a:p>
            <a:pPr indent="0">
              <a:buNone/>
            </a:pPr>
            <a:r>
              <a:rPr lang="fr-FR" sz="1800" b="0" u="none" strike="noStrike">
                <a:solidFill>
                  <a:schemeClr val="dk1"/>
                </a:solidFill>
                <a:effectLst/>
                <a:uFillTx/>
                <a:latin typeface="Arial"/>
              </a:rPr>
              <a:t>Click to edit the title text format</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76" name="Google Shape;144;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7"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78" name="Google Shape;147;p28"/>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79"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80"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pic>
        <p:nvPicPr>
          <p:cNvPr id="7" name="Google Shape;60;p13"/>
          <p:cNvPicPr/>
          <p:nvPr/>
        </p:nvPicPr>
        <p:blipFill>
          <a:blip r:embed="rId2"/>
          <a:stretch/>
        </p:blipFill>
        <p:spPr>
          <a:xfrm flipH="1">
            <a:off x="360" y="0"/>
            <a:ext cx="9143640" cy="5143320"/>
          </a:xfrm>
          <a:prstGeom prst="rect">
            <a:avLst/>
          </a:prstGeom>
          <a:noFill/>
          <a:ln w="0">
            <a:noFill/>
          </a:ln>
        </p:spPr>
      </p:pic>
      <p:cxnSp>
        <p:nvCxnSpPr>
          <p:cNvPr id="8" name="Google Shape;61;p13"/>
          <p:cNvCxnSpPr/>
          <p:nvPr/>
        </p:nvCxnSpPr>
        <p:spPr>
          <a:xfrm>
            <a:off x="0" y="5021640"/>
            <a:ext cx="9144360" cy="360"/>
          </a:xfrm>
          <a:prstGeom prst="straightConnector1">
            <a:avLst/>
          </a:prstGeom>
          <a:ln w="9525">
            <a:solidFill>
              <a:srgbClr val="000000"/>
            </a:solidFill>
            <a:round/>
          </a:ln>
        </p:spPr>
      </p:cxnSp>
      <p:sp>
        <p:nvSpPr>
          <p:cNvPr id="9" name="PlaceHolder 1"/>
          <p:cNvSpPr>
            <a:spLocks noGrp="1"/>
          </p:cNvSpPr>
          <p:nvPr>
            <p:ph type="title"/>
          </p:nvPr>
        </p:nvSpPr>
        <p:spPr>
          <a:xfrm>
            <a:off x="228600" y="1879200"/>
            <a:ext cx="2500200" cy="138492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10" name="PlaceHolder 2"/>
          <p:cNvSpPr>
            <a:spLocks noGrp="1"/>
          </p:cNvSpPr>
          <p:nvPr>
            <p:ph type="title"/>
          </p:nvPr>
        </p:nvSpPr>
        <p:spPr>
          <a:xfrm>
            <a:off x="3206880" y="497520"/>
            <a:ext cx="909720" cy="553680"/>
          </a:xfrm>
          <a:prstGeom prst="rect">
            <a:avLst/>
          </a:prstGeom>
          <a:noFill/>
          <a:ln w="0">
            <a:noFill/>
          </a:ln>
        </p:spPr>
        <p:txBody>
          <a:bodyPr lIns="91440" tIns="91440" rIns="91440" bIns="91440" anchor="b">
            <a:noAutofit/>
          </a:bodyPr>
          <a:lstStyle/>
          <a:p>
            <a:pPr indent="0">
              <a:lnSpc>
                <a:spcPct val="100000"/>
              </a:lnSpc>
              <a:buNone/>
            </a:pPr>
            <a:r>
              <a:rPr lang="fr-FR" sz="2400" b="0" u="none" strike="noStrike">
                <a:solidFill>
                  <a:schemeClr val="dk1"/>
                </a:solidFill>
                <a:effectLst/>
                <a:uFillTx/>
                <a:latin typeface="Hubot Sans Medium"/>
                <a:ea typeface="Hubot Sans Medium"/>
              </a:rPr>
              <a:t>xx%</a:t>
            </a:r>
            <a:endParaRPr lang="fr-FR" sz="2400" b="0" u="none" strike="noStrike">
              <a:solidFill>
                <a:schemeClr val="dk1"/>
              </a:solidFill>
              <a:effectLst/>
              <a:uFillTx/>
              <a:latin typeface="Arial"/>
            </a:endParaRPr>
          </a:p>
        </p:txBody>
      </p:sp>
      <p:sp>
        <p:nvSpPr>
          <p:cNvPr id="11" name="PlaceHolder 3"/>
          <p:cNvSpPr>
            <a:spLocks noGrp="1"/>
          </p:cNvSpPr>
          <p:nvPr>
            <p:ph type="title"/>
          </p:nvPr>
        </p:nvSpPr>
        <p:spPr>
          <a:xfrm>
            <a:off x="6061320" y="497520"/>
            <a:ext cx="909720" cy="553680"/>
          </a:xfrm>
          <a:prstGeom prst="rect">
            <a:avLst/>
          </a:prstGeom>
          <a:noFill/>
          <a:ln w="0">
            <a:noFill/>
          </a:ln>
        </p:spPr>
        <p:txBody>
          <a:bodyPr lIns="91440" tIns="91440" rIns="91440" bIns="91440" anchor="b">
            <a:noAutofit/>
          </a:bodyPr>
          <a:lstStyle/>
          <a:p>
            <a:pPr indent="0">
              <a:lnSpc>
                <a:spcPct val="100000"/>
              </a:lnSpc>
              <a:buNone/>
            </a:pPr>
            <a:r>
              <a:rPr lang="fr-FR" sz="2400" b="0" u="none" strike="noStrike">
                <a:solidFill>
                  <a:schemeClr val="dk1"/>
                </a:solidFill>
                <a:effectLst/>
                <a:uFillTx/>
                <a:latin typeface="Hubot Sans Medium"/>
                <a:ea typeface="Hubot Sans Medium"/>
              </a:rPr>
              <a:t>xx%</a:t>
            </a:r>
            <a:endParaRPr lang="fr-FR" sz="2400" b="0" u="none" strike="noStrike">
              <a:solidFill>
                <a:schemeClr val="dk1"/>
              </a:solidFill>
              <a:effectLst/>
              <a:uFillTx/>
              <a:latin typeface="Arial"/>
            </a:endParaRPr>
          </a:p>
        </p:txBody>
      </p:sp>
      <p:sp>
        <p:nvSpPr>
          <p:cNvPr id="12" name="PlaceHolder 4"/>
          <p:cNvSpPr>
            <a:spLocks noGrp="1"/>
          </p:cNvSpPr>
          <p:nvPr>
            <p:ph type="title"/>
          </p:nvPr>
        </p:nvSpPr>
        <p:spPr>
          <a:xfrm>
            <a:off x="3206880" y="1996200"/>
            <a:ext cx="909720" cy="553680"/>
          </a:xfrm>
          <a:prstGeom prst="rect">
            <a:avLst/>
          </a:prstGeom>
          <a:noFill/>
          <a:ln w="0">
            <a:noFill/>
          </a:ln>
        </p:spPr>
        <p:txBody>
          <a:bodyPr lIns="91440" tIns="91440" rIns="91440" bIns="91440" anchor="b">
            <a:noAutofit/>
          </a:bodyPr>
          <a:lstStyle/>
          <a:p>
            <a:pPr indent="0">
              <a:lnSpc>
                <a:spcPct val="100000"/>
              </a:lnSpc>
              <a:buNone/>
            </a:pPr>
            <a:r>
              <a:rPr lang="fr-FR" sz="2400" b="0" u="none" strike="noStrike">
                <a:solidFill>
                  <a:schemeClr val="dk1"/>
                </a:solidFill>
                <a:effectLst/>
                <a:uFillTx/>
                <a:latin typeface="Hubot Sans Medium"/>
                <a:ea typeface="Hubot Sans Medium"/>
              </a:rPr>
              <a:t>xx%</a:t>
            </a:r>
            <a:endParaRPr lang="fr-FR" sz="2400" b="0" u="none" strike="noStrike">
              <a:solidFill>
                <a:schemeClr val="dk1"/>
              </a:solidFill>
              <a:effectLst/>
              <a:uFillTx/>
              <a:latin typeface="Arial"/>
            </a:endParaRPr>
          </a:p>
        </p:txBody>
      </p:sp>
      <p:sp>
        <p:nvSpPr>
          <p:cNvPr id="13" name="PlaceHolder 5"/>
          <p:cNvSpPr>
            <a:spLocks noGrp="1"/>
          </p:cNvSpPr>
          <p:nvPr>
            <p:ph type="title"/>
          </p:nvPr>
        </p:nvSpPr>
        <p:spPr>
          <a:xfrm>
            <a:off x="6061320" y="1996200"/>
            <a:ext cx="909720" cy="553680"/>
          </a:xfrm>
          <a:prstGeom prst="rect">
            <a:avLst/>
          </a:prstGeom>
          <a:noFill/>
          <a:ln w="0">
            <a:noFill/>
          </a:ln>
        </p:spPr>
        <p:txBody>
          <a:bodyPr lIns="91440" tIns="91440" rIns="91440" bIns="91440" anchor="b">
            <a:noAutofit/>
          </a:bodyPr>
          <a:lstStyle/>
          <a:p>
            <a:pPr indent="0">
              <a:lnSpc>
                <a:spcPct val="100000"/>
              </a:lnSpc>
              <a:buNone/>
            </a:pPr>
            <a:r>
              <a:rPr lang="fr-FR" sz="2400" b="0" u="none" strike="noStrike">
                <a:solidFill>
                  <a:schemeClr val="dk1"/>
                </a:solidFill>
                <a:effectLst/>
                <a:uFillTx/>
                <a:latin typeface="Hubot Sans Medium"/>
                <a:ea typeface="Hubot Sans Medium"/>
              </a:rPr>
              <a:t>xx%</a:t>
            </a:r>
            <a:endParaRPr lang="fr-FR" sz="2400" b="0" u="none" strike="noStrike">
              <a:solidFill>
                <a:schemeClr val="dk1"/>
              </a:solidFill>
              <a:effectLst/>
              <a:uFillTx/>
              <a:latin typeface="Arial"/>
            </a:endParaRPr>
          </a:p>
        </p:txBody>
      </p:sp>
      <p:sp>
        <p:nvSpPr>
          <p:cNvPr id="14" name="PlaceHolder 6"/>
          <p:cNvSpPr>
            <a:spLocks noGrp="1"/>
          </p:cNvSpPr>
          <p:nvPr>
            <p:ph type="title"/>
          </p:nvPr>
        </p:nvSpPr>
        <p:spPr>
          <a:xfrm>
            <a:off x="3206880" y="3494880"/>
            <a:ext cx="909720" cy="553680"/>
          </a:xfrm>
          <a:prstGeom prst="rect">
            <a:avLst/>
          </a:prstGeom>
          <a:noFill/>
          <a:ln w="0">
            <a:noFill/>
          </a:ln>
        </p:spPr>
        <p:txBody>
          <a:bodyPr lIns="91440" tIns="91440" rIns="91440" bIns="91440" anchor="b">
            <a:noAutofit/>
          </a:bodyPr>
          <a:lstStyle/>
          <a:p>
            <a:pPr indent="0">
              <a:lnSpc>
                <a:spcPct val="100000"/>
              </a:lnSpc>
              <a:buNone/>
            </a:pPr>
            <a:r>
              <a:rPr lang="fr-FR" sz="2400" b="0" u="none" strike="noStrike">
                <a:solidFill>
                  <a:schemeClr val="dk1"/>
                </a:solidFill>
                <a:effectLst/>
                <a:uFillTx/>
                <a:latin typeface="Hubot Sans Medium"/>
                <a:ea typeface="Hubot Sans Medium"/>
              </a:rPr>
              <a:t>xx%</a:t>
            </a:r>
            <a:endParaRPr lang="fr-FR" sz="2400" b="0" u="none" strike="noStrike">
              <a:solidFill>
                <a:schemeClr val="dk1"/>
              </a:solidFill>
              <a:effectLst/>
              <a:uFillTx/>
              <a:latin typeface="Arial"/>
            </a:endParaRPr>
          </a:p>
        </p:txBody>
      </p:sp>
      <p:sp>
        <p:nvSpPr>
          <p:cNvPr id="15" name="PlaceHolder 7"/>
          <p:cNvSpPr>
            <a:spLocks noGrp="1"/>
          </p:cNvSpPr>
          <p:nvPr>
            <p:ph type="title"/>
          </p:nvPr>
        </p:nvSpPr>
        <p:spPr>
          <a:xfrm>
            <a:off x="6061320" y="3494880"/>
            <a:ext cx="909720" cy="553680"/>
          </a:xfrm>
          <a:prstGeom prst="rect">
            <a:avLst/>
          </a:prstGeom>
          <a:noFill/>
          <a:ln w="0">
            <a:noFill/>
          </a:ln>
        </p:spPr>
        <p:txBody>
          <a:bodyPr lIns="91440" tIns="91440" rIns="91440" bIns="91440" anchor="b">
            <a:noAutofit/>
          </a:bodyPr>
          <a:lstStyle/>
          <a:p>
            <a:pPr indent="0">
              <a:lnSpc>
                <a:spcPct val="100000"/>
              </a:lnSpc>
              <a:buNone/>
            </a:pPr>
            <a:r>
              <a:rPr lang="fr-FR" sz="2400" b="0" u="none" strike="noStrike">
                <a:solidFill>
                  <a:schemeClr val="dk1"/>
                </a:solidFill>
                <a:effectLst/>
                <a:uFillTx/>
                <a:latin typeface="Hubot Sans Medium"/>
                <a:ea typeface="Hubot Sans Medium"/>
              </a:rPr>
              <a:t>xx%</a:t>
            </a:r>
            <a:endParaRPr lang="fr-FR" sz="2400" b="0" u="none" strike="noStrike">
              <a:solidFill>
                <a:schemeClr val="dk1"/>
              </a:solidFill>
              <a:effectLst/>
              <a:uFillTx/>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pic>
        <p:nvPicPr>
          <p:cNvPr id="16" name="Google Shape;76;p14"/>
          <p:cNvPicPr/>
          <p:nvPr/>
        </p:nvPicPr>
        <p:blipFill>
          <a:blip r:embed="rId2"/>
          <a:stretch/>
        </p:blipFill>
        <p:spPr>
          <a:xfrm rot="10800000">
            <a:off x="360" y="0"/>
            <a:ext cx="9143640" cy="5143320"/>
          </a:xfrm>
          <a:prstGeom prst="rect">
            <a:avLst/>
          </a:prstGeom>
          <a:noFill/>
          <a:ln w="0">
            <a:noFill/>
          </a:ln>
        </p:spPr>
      </p:pic>
      <p:cxnSp>
        <p:nvCxnSpPr>
          <p:cNvPr id="17" name="Google Shape;77;p14"/>
          <p:cNvCxnSpPr/>
          <p:nvPr/>
        </p:nvCxnSpPr>
        <p:spPr>
          <a:xfrm>
            <a:off x="0" y="5021640"/>
            <a:ext cx="9144360" cy="360"/>
          </a:xfrm>
          <a:prstGeom prst="straightConnector1">
            <a:avLst/>
          </a:prstGeom>
          <a:ln w="9525">
            <a:solidFill>
              <a:srgbClr val="000000"/>
            </a:solidFill>
            <a:round/>
          </a:ln>
        </p:spPr>
      </p:cxnSp>
      <p:sp>
        <p:nvSpPr>
          <p:cNvPr id="18" name="PlaceHolder 1"/>
          <p:cNvSpPr>
            <a:spLocks noGrp="1"/>
          </p:cNvSpPr>
          <p:nvPr>
            <p:ph type="title"/>
          </p:nvPr>
        </p:nvSpPr>
        <p:spPr>
          <a:xfrm>
            <a:off x="228600" y="2207880"/>
            <a:ext cx="2471760" cy="98496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chemeClr val="lt1"/>
        </a:solidFill>
        <a:effectLst/>
      </p:bgPr>
    </p:bg>
    <p:spTree>
      <p:nvGrpSpPr>
        <p:cNvPr id="1" name=""/>
        <p:cNvGrpSpPr/>
        <p:nvPr/>
      </p:nvGrpSpPr>
      <p:grpSpPr>
        <a:xfrm>
          <a:off x="0" y="0"/>
          <a:ext cx="0" cy="0"/>
          <a:chOff x="0" y="0"/>
          <a:chExt cx="0" cy="0"/>
        </a:xfrm>
      </p:grpSpPr>
      <p:pic>
        <p:nvPicPr>
          <p:cNvPr id="19" name="Google Shape;80;p15"/>
          <p:cNvPicPr/>
          <p:nvPr/>
        </p:nvPicPr>
        <p:blipFill>
          <a:blip r:embed="rId2"/>
          <a:stretch/>
        </p:blipFill>
        <p:spPr>
          <a:xfrm rot="10800000">
            <a:off x="360" y="0"/>
            <a:ext cx="9143640" cy="5143320"/>
          </a:xfrm>
          <a:prstGeom prst="rect">
            <a:avLst/>
          </a:prstGeom>
          <a:noFill/>
          <a:ln w="0">
            <a:noFill/>
          </a:ln>
        </p:spPr>
      </p:pic>
      <p:cxnSp>
        <p:nvCxnSpPr>
          <p:cNvPr id="20" name="Google Shape;81;p15"/>
          <p:cNvCxnSpPr/>
          <p:nvPr/>
        </p:nvCxnSpPr>
        <p:spPr>
          <a:xfrm>
            <a:off x="0" y="5021640"/>
            <a:ext cx="9144360" cy="360"/>
          </a:xfrm>
          <a:prstGeom prst="straightConnector1">
            <a:avLst/>
          </a:prstGeom>
          <a:ln w="9525">
            <a:solidFill>
              <a:srgbClr val="000000"/>
            </a:solidFill>
            <a:round/>
          </a:ln>
        </p:spPr>
      </p:cxnSp>
      <p:sp>
        <p:nvSpPr>
          <p:cNvPr id="21"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2_1">
    <p:bg>
      <p:bgPr>
        <a:solidFill>
          <a:schemeClr val="lt1"/>
        </a:solidFill>
        <a:effectLst/>
      </p:bgPr>
    </p:bg>
    <p:spTree>
      <p:nvGrpSpPr>
        <p:cNvPr id="1" name=""/>
        <p:cNvGrpSpPr/>
        <p:nvPr/>
      </p:nvGrpSpPr>
      <p:grpSpPr>
        <a:xfrm>
          <a:off x="0" y="0"/>
          <a:ext cx="0" cy="0"/>
          <a:chOff x="0" y="0"/>
          <a:chExt cx="0" cy="0"/>
        </a:xfrm>
      </p:grpSpPr>
      <p:pic>
        <p:nvPicPr>
          <p:cNvPr id="22" name="Google Shape;84;p16"/>
          <p:cNvPicPr/>
          <p:nvPr/>
        </p:nvPicPr>
        <p:blipFill>
          <a:blip r:embed="rId2"/>
          <a:srcRect l="12361" t="6762" r="823" b="6424"/>
          <a:stretch/>
        </p:blipFill>
        <p:spPr>
          <a:xfrm flipH="1">
            <a:off x="360" y="0"/>
            <a:ext cx="9143640" cy="5143320"/>
          </a:xfrm>
          <a:prstGeom prst="rect">
            <a:avLst/>
          </a:prstGeom>
          <a:noFill/>
          <a:ln w="0">
            <a:noFill/>
          </a:ln>
        </p:spPr>
      </p:pic>
      <p:cxnSp>
        <p:nvCxnSpPr>
          <p:cNvPr id="23" name="Google Shape;85;p16"/>
          <p:cNvCxnSpPr/>
          <p:nvPr/>
        </p:nvCxnSpPr>
        <p:spPr>
          <a:xfrm>
            <a:off x="0" y="5021640"/>
            <a:ext cx="9144360" cy="360"/>
          </a:xfrm>
          <a:prstGeom prst="straightConnector1">
            <a:avLst/>
          </a:prstGeom>
          <a:ln w="9525">
            <a:solidFill>
              <a:srgbClr val="000000"/>
            </a:solidFill>
            <a:round/>
          </a:ln>
        </p:spPr>
      </p:cxnSp>
      <p:sp>
        <p:nvSpPr>
          <p:cNvPr id="24" name="PlaceHolder 1"/>
          <p:cNvSpPr>
            <a:spLocks noGrp="1"/>
          </p:cNvSpPr>
          <p:nvPr>
            <p:ph type="title"/>
          </p:nvPr>
        </p:nvSpPr>
        <p:spPr>
          <a:xfrm>
            <a:off x="228600" y="228600"/>
            <a:ext cx="86864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pic>
        <p:nvPicPr>
          <p:cNvPr id="25" name="Google Shape;88;p17"/>
          <p:cNvPicPr/>
          <p:nvPr/>
        </p:nvPicPr>
        <p:blipFill>
          <a:blip r:embed="rId2"/>
          <a:stretch/>
        </p:blipFill>
        <p:spPr>
          <a:xfrm rot="10800000" flipH="1">
            <a:off x="0" y="0"/>
            <a:ext cx="9143640" cy="5143320"/>
          </a:xfrm>
          <a:prstGeom prst="rect">
            <a:avLst/>
          </a:prstGeom>
          <a:noFill/>
          <a:ln w="0">
            <a:noFill/>
          </a:ln>
        </p:spPr>
      </p:pic>
      <p:cxnSp>
        <p:nvCxnSpPr>
          <p:cNvPr id="26" name="Google Shape;89;p17"/>
          <p:cNvCxnSpPr/>
          <p:nvPr/>
        </p:nvCxnSpPr>
        <p:spPr>
          <a:xfrm>
            <a:off x="0" y="5021640"/>
            <a:ext cx="9144360" cy="360"/>
          </a:xfrm>
          <a:prstGeom prst="straightConnector1">
            <a:avLst/>
          </a:prstGeom>
          <a:ln w="9525">
            <a:solidFill>
              <a:srgbClr val="000000"/>
            </a:solidFill>
            <a:round/>
          </a:ln>
        </p:spPr>
      </p:cxnSp>
      <p:sp>
        <p:nvSpPr>
          <p:cNvPr id="27" name="PlaceHolder 1"/>
          <p:cNvSpPr>
            <a:spLocks noGrp="1"/>
          </p:cNvSpPr>
          <p:nvPr>
            <p:ph type="title"/>
          </p:nvPr>
        </p:nvSpPr>
        <p:spPr>
          <a:xfrm>
            <a:off x="228600" y="264960"/>
            <a:ext cx="4303800" cy="205380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28"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ONE_COLUMN_TEXT_2">
    <p:bg>
      <p:bgPr>
        <a:solidFill>
          <a:schemeClr val="lt1"/>
        </a:solidFill>
        <a:effectLst/>
      </p:bgPr>
    </p:bg>
    <p:spTree>
      <p:nvGrpSpPr>
        <p:cNvPr id="1" name=""/>
        <p:cNvGrpSpPr/>
        <p:nvPr/>
      </p:nvGrpSpPr>
      <p:grpSpPr>
        <a:xfrm>
          <a:off x="0" y="0"/>
          <a:ext cx="0" cy="0"/>
          <a:chOff x="0" y="0"/>
          <a:chExt cx="0" cy="0"/>
        </a:xfrm>
      </p:grpSpPr>
      <p:pic>
        <p:nvPicPr>
          <p:cNvPr id="29" name="Google Shape;93;p18"/>
          <p:cNvPicPr/>
          <p:nvPr/>
        </p:nvPicPr>
        <p:blipFill>
          <a:blip r:embed="rId2"/>
          <a:stretch/>
        </p:blipFill>
        <p:spPr>
          <a:xfrm rot="10800000">
            <a:off x="360" y="0"/>
            <a:ext cx="9143640" cy="5143320"/>
          </a:xfrm>
          <a:prstGeom prst="rect">
            <a:avLst/>
          </a:prstGeom>
          <a:noFill/>
          <a:ln w="0">
            <a:noFill/>
          </a:ln>
        </p:spPr>
      </p:pic>
      <p:cxnSp>
        <p:nvCxnSpPr>
          <p:cNvPr id="30" name="Google Shape;94;p18"/>
          <p:cNvCxnSpPr/>
          <p:nvPr/>
        </p:nvCxnSpPr>
        <p:spPr>
          <a:xfrm>
            <a:off x="0" y="5021640"/>
            <a:ext cx="9144360" cy="360"/>
          </a:xfrm>
          <a:prstGeom prst="straightConnector1">
            <a:avLst/>
          </a:prstGeom>
          <a:ln w="9525">
            <a:solidFill>
              <a:srgbClr val="000000"/>
            </a:solidFill>
            <a:round/>
          </a:ln>
        </p:spPr>
      </p:cxnSp>
      <p:sp>
        <p:nvSpPr>
          <p:cNvPr id="31" name="PlaceHolder 1"/>
          <p:cNvSpPr>
            <a:spLocks noGrp="1"/>
          </p:cNvSpPr>
          <p:nvPr>
            <p:ph type="title"/>
          </p:nvPr>
        </p:nvSpPr>
        <p:spPr>
          <a:xfrm>
            <a:off x="228600" y="1205280"/>
            <a:ext cx="4322880" cy="572400"/>
          </a:xfrm>
          <a:prstGeom prst="rect">
            <a:avLst/>
          </a:prstGeom>
          <a:noFill/>
          <a:ln w="0">
            <a:noFill/>
          </a:ln>
        </p:spPr>
        <p:txBody>
          <a:bodyPr lIns="91440" tIns="91440" rIns="91440" bIns="91440" anchor="b">
            <a:noAutofit/>
          </a:bodyPr>
          <a:lstStyle/>
          <a:p>
            <a:pPr indent="0">
              <a:buNone/>
            </a:pPr>
            <a:r>
              <a:rPr lang="fr-FR" sz="2600" b="0" u="none" strike="noStrike">
                <a:solidFill>
                  <a:schemeClr val="dk1"/>
                </a:solidFill>
                <a:effectLst/>
                <a:uFillTx/>
                <a:latin typeface="Arial"/>
              </a:rPr>
              <a:t>Click to edit the title text format</a:t>
            </a:r>
          </a:p>
        </p:txBody>
      </p:sp>
      <p:sp>
        <p:nvSpPr>
          <p:cNvPr id="32" name="PlaceHolder 2"/>
          <p:cNvSpPr>
            <a:spLocks noGrp="1"/>
          </p:cNvSpPr>
          <p:nvPr>
            <p:ph type="body"/>
          </p:nvPr>
        </p:nvSpPr>
        <p:spPr>
          <a:xfrm>
            <a:off x="5473080" y="228600"/>
            <a:ext cx="3441960" cy="4663080"/>
          </a:xfrm>
          <a:prstGeom prst="rect">
            <a:avLst/>
          </a:prstGeom>
          <a:noFill/>
          <a:ln w="19080">
            <a:solidFill>
              <a:schemeClr val="dk2"/>
            </a:solidFill>
            <a:round/>
          </a:ln>
        </p:spPr>
        <p:txBody>
          <a:bodyPr lIns="90000" tIns="45000" rIns="90000" bIns="45000" anchor="t">
            <a:normAutofit fontScale="92500" lnSpcReduction="9999"/>
          </a:bodyPr>
          <a:lstStyle/>
          <a:p>
            <a:pPr marL="432000" indent="-324000">
              <a:spcBef>
                <a:spcPts val="1417"/>
              </a:spcBef>
              <a:buClr>
                <a:srgbClr val="000000"/>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000000"/>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000000"/>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000000"/>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000000"/>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228600" y="1714680"/>
            <a:ext cx="7600680" cy="2895120"/>
          </a:xfrm>
          <a:prstGeom prst="rect">
            <a:avLst/>
          </a:prstGeom>
          <a:noFill/>
          <a:ln w="0">
            <a:noFill/>
          </a:ln>
        </p:spPr>
        <p:txBody>
          <a:bodyPr lIns="91440" tIns="91440" rIns="91440" bIns="91440" anchor="t">
            <a:normAutofit/>
          </a:bodyPr>
          <a:lstStyle/>
          <a:p>
            <a:pPr indent="0">
              <a:lnSpc>
                <a:spcPct val="100000"/>
              </a:lnSpc>
              <a:buNone/>
              <a:tabLst>
                <a:tab pos="0" algn="l"/>
              </a:tabLst>
            </a:pPr>
            <a:r>
              <a:rPr lang="fr-FR" sz="6500" b="0" u="none" strike="noStrike">
                <a:solidFill>
                  <a:schemeClr val="dk1"/>
                </a:solidFill>
                <a:effectLst/>
                <a:uFillTx/>
                <a:latin typeface="Hubot Sans Medium"/>
                <a:ea typeface="Hubot Sans Medium"/>
              </a:rPr>
              <a:t>HHC - JV Practice Acquisition Pitch Deck</a:t>
            </a:r>
            <a:endParaRPr lang="fr-FR" sz="6500" b="0" u="none" strike="noStrike">
              <a:solidFill>
                <a:schemeClr val="dk1"/>
              </a:solidFill>
              <a:effectLst/>
              <a:uFillTx/>
              <a:latin typeface="Arial"/>
            </a:endParaRPr>
          </a:p>
        </p:txBody>
      </p:sp>
      <p:sp>
        <p:nvSpPr>
          <p:cNvPr id="82" name="PlaceHolder 2"/>
          <p:cNvSpPr>
            <a:spLocks noGrp="1"/>
          </p:cNvSpPr>
          <p:nvPr>
            <p:ph type="subTitle"/>
          </p:nvPr>
        </p:nvSpPr>
        <p:spPr>
          <a:xfrm>
            <a:off x="2409840" y="714240"/>
            <a:ext cx="6372000" cy="62820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US" sz="1600" b="0" u="none" strike="noStrike">
                <a:solidFill>
                  <a:schemeClr val="dk1"/>
                </a:solidFill>
                <a:effectLst/>
                <a:uFillTx/>
                <a:latin typeface="Work Sans"/>
                <a:ea typeface="Work Sans"/>
              </a:rPr>
              <a:t>Professional partnership opportunity for doctors</a:t>
            </a:r>
            <a:endParaRPr lang="en-US" sz="1600" b="0" u="none" strike="noStrike">
              <a:solidFill>
                <a:srgbClr val="000000"/>
              </a:solidFill>
              <a:effectLst/>
              <a:uFillTx/>
              <a:latin typeface="OpenSymbol"/>
            </a:endParaRPr>
          </a:p>
        </p:txBody>
      </p:sp>
      <p:sp>
        <p:nvSpPr>
          <p:cNvPr id="83" name="Google Shape;156;p29"/>
          <p:cNvSpPr/>
          <p:nvPr/>
        </p:nvSpPr>
        <p:spPr>
          <a:xfrm>
            <a:off x="4667400" y="171360"/>
            <a:ext cx="828360" cy="123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800" b="0" u="none" strike="noStrike">
                <a:solidFill>
                  <a:schemeClr val="dk1"/>
                </a:solidFill>
                <a:effectLst/>
                <a:uFillTx/>
                <a:latin typeface="Arial"/>
              </a:rPr>
              <a:t>PROJECTS</a:t>
            </a:r>
            <a:endParaRPr lang="en-US" sz="800" b="0" u="none" strike="noStrike">
              <a:solidFill>
                <a:srgbClr val="000000"/>
              </a:solidFill>
              <a:effectLst/>
              <a:uFillTx/>
              <a:latin typeface="OpenSymbol"/>
            </a:endParaRPr>
          </a:p>
        </p:txBody>
      </p:sp>
      <p:sp>
        <p:nvSpPr>
          <p:cNvPr id="85" name="Google Shape;158;p29"/>
          <p:cNvSpPr/>
          <p:nvPr/>
        </p:nvSpPr>
        <p:spPr>
          <a:xfrm>
            <a:off x="3648240" y="171360"/>
            <a:ext cx="828360" cy="12348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800" b="0" u="none" strike="noStrike" dirty="0">
                <a:solidFill>
                  <a:schemeClr val="dk1"/>
                </a:solidFill>
                <a:effectLst/>
                <a:uFillTx/>
                <a:latin typeface="Arial"/>
              </a:rPr>
              <a:t>COMPANY</a:t>
            </a:r>
            <a:endParaRPr lang="en-US" sz="800" b="0" u="none" strike="noStrike" dirty="0">
              <a:solidFill>
                <a:srgbClr val="000000"/>
              </a:solidFill>
              <a:effectLst/>
              <a:uFillTx/>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228600" y="266760"/>
            <a:ext cx="4304880" cy="205704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2600" b="0" u="none" strike="noStrike">
                <a:solidFill>
                  <a:schemeClr val="dk1"/>
                </a:solidFill>
                <a:effectLst/>
                <a:uFillTx/>
                <a:latin typeface="Hubot Sans Medium"/>
                <a:ea typeface="Hubot Sans Medium"/>
              </a:rPr>
              <a:t>Subtopic 3: Benefits to Doctors</a:t>
            </a:r>
            <a:endParaRPr lang="fr-FR" sz="2600" b="0" u="none" strike="noStrike">
              <a:solidFill>
                <a:schemeClr val="dk1"/>
              </a:solidFill>
              <a:effectLst/>
              <a:uFillTx/>
              <a:latin typeface="Arial"/>
            </a:endParaRPr>
          </a:p>
        </p:txBody>
      </p:sp>
      <p:sp>
        <p:nvSpPr>
          <p:cNvPr id="109" name="PlaceHolder 2"/>
          <p:cNvSpPr>
            <a:spLocks noGrp="1"/>
          </p:cNvSpPr>
          <p:nvPr>
            <p:ph type="subTitle"/>
          </p:nvPr>
        </p:nvSpPr>
        <p:spPr>
          <a:xfrm>
            <a:off x="2876400" y="2543040"/>
            <a:ext cx="6038640" cy="2057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u="none" strike="noStrike">
                <a:solidFill>
                  <a:schemeClr val="dk1"/>
                </a:solidFill>
                <a:effectLst/>
                <a:uFillTx/>
                <a:latin typeface="Work Sans"/>
                <a:ea typeface="Work Sans"/>
              </a:rPr>
              <a:t>Doctors benefit significantly from this partnership model. They receive immediate cash payouts, retain 50% ownership, and maintain their brand identity. Additionally, this model provides a pathway for future exit with increased value, a solution for monetizing goodwill, and peace of mind by reducing administrative burdens. This ensures doctors can focus on their primary passion—healing.</a:t>
            </a:r>
            <a:endParaRPr lang="en-US" sz="1200" b="0" u="none" strike="noStrike">
              <a:solidFill>
                <a:srgbClr val="000000"/>
              </a:solidFill>
              <a:effectLst/>
              <a:uFillTx/>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228600" y="1209600"/>
            <a:ext cx="432396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fr-FR" sz="2600" b="0" u="none" strike="noStrike">
                <a:solidFill>
                  <a:schemeClr val="dk1"/>
                </a:solidFill>
                <a:effectLst/>
                <a:uFillTx/>
                <a:latin typeface="Hubot Sans Medium"/>
                <a:ea typeface="Hubot Sans Medium"/>
              </a:rPr>
              <a:t>Conclusions</a:t>
            </a:r>
            <a:endParaRPr lang="fr-FR" sz="2600" b="0" u="none" strike="noStrike">
              <a:solidFill>
                <a:schemeClr val="dk1"/>
              </a:solidFill>
              <a:effectLst/>
              <a:uFillTx/>
              <a:latin typeface="Arial"/>
            </a:endParaRPr>
          </a:p>
        </p:txBody>
      </p:sp>
      <p:sp>
        <p:nvSpPr>
          <p:cNvPr id="111" name="PlaceHolder 2"/>
          <p:cNvSpPr>
            <a:spLocks noGrp="1"/>
          </p:cNvSpPr>
          <p:nvPr>
            <p:ph type="subTitle"/>
          </p:nvPr>
        </p:nvSpPr>
        <p:spPr>
          <a:xfrm>
            <a:off x="228600" y="1781280"/>
            <a:ext cx="432396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u="none" strike="noStrike">
                <a:solidFill>
                  <a:schemeClr val="dk1"/>
                </a:solidFill>
                <a:effectLst/>
                <a:uFillTx/>
                <a:latin typeface="Work Sans"/>
                <a:ea typeface="Work Sans"/>
              </a:rPr>
              <a:t>The HHC joint venture model presents a compelling opportunity for doctors to secure their financial future while maintaining clinical independence. By collaborating with HHC, doctors not only enhance their practice's value but also gain access to essential operational support and resources. This partnership represents a step towards a more sustainable and profitable future in healthcare.</a:t>
            </a:r>
            <a:endParaRPr lang="en-US" sz="1200" b="0" u="none" strike="noStrike">
              <a:solidFill>
                <a:srgbClr val="000000"/>
              </a:solidFill>
              <a:effectLst/>
              <a:uFillTx/>
              <a:latin typeface="OpenSymbol"/>
            </a:endParaRPr>
          </a:p>
        </p:txBody>
      </p:sp>
      <p:sp>
        <p:nvSpPr>
          <p:cNvPr id="112" name="Google Shape;224;p32" title="scenes-people-work.jpg"/>
          <p:cNvSpPr/>
          <p:nvPr/>
        </p:nvSpPr>
        <p:spPr>
          <a:xfrm>
            <a:off x="5473080" y="228600"/>
            <a:ext cx="3441960" cy="4663080"/>
          </a:xfrm>
          <a:prstGeom prst="roundRect">
            <a:avLst>
              <a:gd name="adj" fmla="val 16667"/>
            </a:avLst>
          </a:prstGeom>
          <a:blipFill rotWithShape="0">
            <a:blip r:embed="rId2"/>
            <a:srcRect/>
            <a:stretch/>
          </a:blipFill>
          <a:ln w="19050">
            <a:solidFill>
              <a:srgbClr val="FEA86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320040" y="1674807"/>
            <a:ext cx="5343120" cy="110448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6000" b="0" u="none" strike="noStrike" dirty="0">
                <a:solidFill>
                  <a:schemeClr val="dk1"/>
                </a:solidFill>
                <a:effectLst/>
                <a:uFillTx/>
                <a:latin typeface="Hubot Sans Medium"/>
                <a:ea typeface="Hubot Sans Medium"/>
              </a:rPr>
              <a:t>Thank You!</a:t>
            </a:r>
            <a:endParaRPr lang="fr-FR" sz="6000" b="0" u="none" strike="noStrike" dirty="0">
              <a:solidFill>
                <a:schemeClr val="dk1"/>
              </a:solidFill>
              <a:effectLst/>
              <a:uFillTx/>
              <a:latin typeface="Arial"/>
            </a:endParaRPr>
          </a:p>
        </p:txBody>
      </p:sp>
      <p:sp>
        <p:nvSpPr>
          <p:cNvPr id="114" name="PlaceHolder 2"/>
          <p:cNvSpPr>
            <a:spLocks noGrp="1"/>
          </p:cNvSpPr>
          <p:nvPr>
            <p:ph type="subTitle"/>
          </p:nvPr>
        </p:nvSpPr>
        <p:spPr>
          <a:xfrm>
            <a:off x="378229" y="2779287"/>
            <a:ext cx="4924080" cy="1047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b="0" u="none" strike="noStrike" dirty="0">
                <a:solidFill>
                  <a:schemeClr val="dk1"/>
                </a:solidFill>
                <a:effectLst/>
                <a:uFillTx/>
                <a:latin typeface="Work Sans"/>
                <a:ea typeface="Work Sans"/>
              </a:rPr>
              <a:t>Do you have any questions?</a:t>
            </a:r>
            <a:endParaRPr lang="en-US" sz="1400" b="0" u="none" strike="noStrike" dirty="0">
              <a:solidFill>
                <a:srgbClr val="000000"/>
              </a:solidFill>
              <a:effectLst/>
              <a:uFillTx/>
              <a:latin typeface="OpenSymbol"/>
            </a:endParaRPr>
          </a:p>
        </p:txBody>
      </p:sp>
      <p:sp>
        <p:nvSpPr>
          <p:cNvPr id="2" name="Rectangle 1">
            <a:extLst>
              <a:ext uri="{FF2B5EF4-FFF2-40B4-BE49-F238E27FC236}">
                <a16:creationId xmlns:a16="http://schemas.microsoft.com/office/drawing/2014/main" id="{5DF9CD1C-1526-E54D-ACEE-819910069B7D}"/>
              </a:ext>
            </a:extLst>
          </p:cNvPr>
          <p:cNvSpPr/>
          <p:nvPr/>
        </p:nvSpPr>
        <p:spPr>
          <a:xfrm>
            <a:off x="6444851" y="483629"/>
            <a:ext cx="2327564" cy="615142"/>
          </a:xfrm>
          <a:prstGeom prst="rect">
            <a:avLst/>
          </a:prstGeom>
          <a:solidFill>
            <a:srgbClr val="FFC29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3DAC15B-9A9F-28EC-8550-F01BB81E2D9B}"/>
              </a:ext>
            </a:extLst>
          </p:cNvPr>
          <p:cNvSpPr/>
          <p:nvPr/>
        </p:nvSpPr>
        <p:spPr>
          <a:xfrm>
            <a:off x="5545802" y="4837654"/>
            <a:ext cx="6044413" cy="246221"/>
          </a:xfrm>
          <a:prstGeom prst="rect">
            <a:avLst/>
          </a:prstGeom>
          <a:noFill/>
        </p:spPr>
        <p:txBody>
          <a:bodyPr wrap="square" lIns="91440" tIns="45720" rIns="91440" bIns="45720">
            <a:spAutoFit/>
          </a:bodyPr>
          <a:lstStyle/>
          <a:p>
            <a:pPr algn="ctr"/>
            <a:r>
              <a:rPr lang="en-US" sz="1000" dirty="0">
                <a:ln w="0"/>
                <a:effectLst>
                  <a:outerShdw blurRad="38100" dist="19050" dir="2700000" algn="tl" rotWithShape="0">
                    <a:schemeClr val="dk1">
                      <a:alpha val="40000"/>
                    </a:schemeClr>
                  </a:outerShdw>
                </a:effectLst>
              </a:rPr>
              <a:t>Made By: Navnit AI</a:t>
            </a:r>
            <a:endParaRPr lang="en-US" sz="10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228600" y="1209600"/>
            <a:ext cx="432396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fr-FR" sz="2600" b="0" u="none" strike="noStrike">
                <a:solidFill>
                  <a:schemeClr val="dk1"/>
                </a:solidFill>
                <a:effectLst/>
                <a:uFillTx/>
                <a:latin typeface="Hubot Sans Medium"/>
                <a:ea typeface="Hubot Sans Medium"/>
              </a:rPr>
              <a:t>Introduction</a:t>
            </a:r>
            <a:endParaRPr lang="fr-FR" sz="2600" b="0" u="none" strike="noStrike">
              <a:solidFill>
                <a:schemeClr val="dk1"/>
              </a:solidFill>
              <a:effectLst/>
              <a:uFillTx/>
              <a:latin typeface="Arial"/>
            </a:endParaRPr>
          </a:p>
        </p:txBody>
      </p:sp>
      <p:sp>
        <p:nvSpPr>
          <p:cNvPr id="88" name="PlaceHolder 2"/>
          <p:cNvSpPr>
            <a:spLocks noGrp="1"/>
          </p:cNvSpPr>
          <p:nvPr>
            <p:ph type="subTitle"/>
          </p:nvPr>
        </p:nvSpPr>
        <p:spPr>
          <a:xfrm>
            <a:off x="228600" y="1781280"/>
            <a:ext cx="432396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u="none" strike="noStrike" dirty="0">
                <a:solidFill>
                  <a:schemeClr val="dk1"/>
                </a:solidFill>
                <a:effectLst/>
                <a:uFillTx/>
                <a:latin typeface="Work Sans"/>
                <a:ea typeface="Work Sans"/>
              </a:rPr>
              <a:t>This pitch deck presents a strategic partnership opportunity for doctors with Healing Hands Clinic (HHC) to acquire their practice. By introducing a joint venture model, we aim to unlock financial value, provide operational support, and enhance growth potential for doctors while maintaining their clinical autonomy.</a:t>
            </a:r>
            <a:endParaRPr lang="en-US" sz="1200" b="0" u="none" strike="noStrike" dirty="0">
              <a:solidFill>
                <a:srgbClr val="000000"/>
              </a:solidFill>
              <a:effectLst/>
              <a:uFillTx/>
              <a:latin typeface="OpenSymbol"/>
            </a:endParaRPr>
          </a:p>
        </p:txBody>
      </p:sp>
      <p:sp>
        <p:nvSpPr>
          <p:cNvPr id="89" name="Google Shape;224;p32" title="scenes-people-work.jpg"/>
          <p:cNvSpPr/>
          <p:nvPr/>
        </p:nvSpPr>
        <p:spPr>
          <a:xfrm>
            <a:off x="5473080" y="228600"/>
            <a:ext cx="3441960" cy="4663080"/>
          </a:xfrm>
          <a:prstGeom prst="roundRect">
            <a:avLst>
              <a:gd name="adj" fmla="val 16667"/>
            </a:avLst>
          </a:prstGeom>
          <a:blipFill rotWithShape="0">
            <a:blip r:embed="rId2"/>
            <a:srcRect/>
            <a:stretch/>
          </a:blipFill>
          <a:ln w="19050">
            <a:solidFill>
              <a:srgbClr val="FEA86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228600" y="1200240"/>
            <a:ext cx="6981480" cy="227628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5200" b="0" u="none" strike="noStrike">
                <a:solidFill>
                  <a:schemeClr val="dk1"/>
                </a:solidFill>
                <a:effectLst/>
                <a:uFillTx/>
                <a:latin typeface="Hubot Sans Medium"/>
                <a:ea typeface="Hubot Sans Medium"/>
              </a:rPr>
              <a:t>Topic 1: Business Opportunity</a:t>
            </a:r>
            <a:endParaRPr lang="fr-FR" sz="5200" b="0" u="none" strike="noStrike">
              <a:solidFill>
                <a:schemeClr val="dk1"/>
              </a:solidFill>
              <a:effectLst/>
              <a:uFillTx/>
              <a:latin typeface="Arial"/>
            </a:endParaRPr>
          </a:p>
        </p:txBody>
      </p:sp>
      <p:sp>
        <p:nvSpPr>
          <p:cNvPr id="91" name="PlaceHolder 2"/>
          <p:cNvSpPr>
            <a:spLocks noGrp="1"/>
          </p:cNvSpPr>
          <p:nvPr>
            <p:ph type="title"/>
          </p:nvPr>
        </p:nvSpPr>
        <p:spPr>
          <a:xfrm>
            <a:off x="228600" y="3400560"/>
            <a:ext cx="1238040" cy="110448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6000" b="0" u="none" strike="noStrike">
                <a:solidFill>
                  <a:schemeClr val="dk1"/>
                </a:solidFill>
                <a:effectLst/>
                <a:uFillTx/>
                <a:latin typeface="Hubot Sans Medium"/>
                <a:ea typeface="Hubot Sans Medium"/>
              </a:rPr>
              <a:t>01</a:t>
            </a:r>
            <a:endParaRPr lang="fr-FR" sz="6000" b="0" u="none" strike="noStrike">
              <a:solidFill>
                <a:schemeClr val="dk1"/>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228600" y="266760"/>
            <a:ext cx="4304880" cy="205704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2600" b="0" u="none" strike="noStrike">
                <a:solidFill>
                  <a:schemeClr val="dk1"/>
                </a:solidFill>
                <a:effectLst/>
                <a:uFillTx/>
                <a:latin typeface="Hubot Sans Medium"/>
                <a:ea typeface="Hubot Sans Medium"/>
              </a:rPr>
              <a:t>Subtopic 1: Financial Realization</a:t>
            </a:r>
            <a:endParaRPr lang="fr-FR" sz="2600" b="0" u="none" strike="noStrike">
              <a:solidFill>
                <a:schemeClr val="dk1"/>
              </a:solidFill>
              <a:effectLst/>
              <a:uFillTx/>
              <a:latin typeface="Arial"/>
            </a:endParaRPr>
          </a:p>
        </p:txBody>
      </p:sp>
      <p:sp>
        <p:nvSpPr>
          <p:cNvPr id="94" name="PlaceHolder 2"/>
          <p:cNvSpPr>
            <a:spLocks noGrp="1"/>
          </p:cNvSpPr>
          <p:nvPr>
            <p:ph type="subTitle"/>
          </p:nvPr>
        </p:nvSpPr>
        <p:spPr>
          <a:xfrm>
            <a:off x="2876400" y="2543040"/>
            <a:ext cx="6038640" cy="2057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u="none" strike="noStrike">
                <a:solidFill>
                  <a:schemeClr val="dk1"/>
                </a:solidFill>
                <a:effectLst/>
                <a:uFillTx/>
                <a:latin typeface="Work Sans"/>
                <a:ea typeface="Work Sans"/>
              </a:rPr>
              <a:t>Many doctors do not realize the financial value of their practice goodwill. This model provides a clear route for doctors to capitalize on this value, ensuring they receive recognition for their years of hard work and dedication. It creates an opportunity for immediate financial benefits and future growth in a rapidly evolving healthcare market.</a:t>
            </a:r>
            <a:endParaRPr lang="en-US" sz="1200" b="0" u="none" strike="noStrike">
              <a:solidFill>
                <a:srgbClr val="000000"/>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228600" y="266760"/>
            <a:ext cx="4304880" cy="205704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2600" b="0" u="none" strike="noStrike">
                <a:solidFill>
                  <a:schemeClr val="dk1"/>
                </a:solidFill>
                <a:effectLst/>
                <a:uFillTx/>
                <a:latin typeface="Hubot Sans Medium"/>
                <a:ea typeface="Hubot Sans Medium"/>
              </a:rPr>
              <a:t>Subtopic 2: Monetization Pathways</a:t>
            </a:r>
            <a:endParaRPr lang="fr-FR" sz="2600" b="0" u="none" strike="noStrike">
              <a:solidFill>
                <a:schemeClr val="dk1"/>
              </a:solidFill>
              <a:effectLst/>
              <a:uFillTx/>
              <a:latin typeface="Arial"/>
            </a:endParaRPr>
          </a:p>
        </p:txBody>
      </p:sp>
      <p:sp>
        <p:nvSpPr>
          <p:cNvPr id="96" name="PlaceHolder 2"/>
          <p:cNvSpPr>
            <a:spLocks noGrp="1"/>
          </p:cNvSpPr>
          <p:nvPr>
            <p:ph type="subTitle"/>
          </p:nvPr>
        </p:nvSpPr>
        <p:spPr>
          <a:xfrm>
            <a:off x="2876400" y="2543040"/>
            <a:ext cx="6038640" cy="2057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u="none" strike="noStrike">
                <a:solidFill>
                  <a:schemeClr val="dk1"/>
                </a:solidFill>
                <a:effectLst/>
                <a:uFillTx/>
                <a:latin typeface="Work Sans"/>
                <a:ea typeface="Work Sans"/>
              </a:rPr>
              <a:t>The joint venture model offers a structured exit strategy for doctors that addresses the lack of monetization options post-retirement. By partnering with HHC, doctors can monetize their goodwill effectively, allowing them to transition into retirement without sacrificing the value they have built throughout their professional lives. This ensures both liquidity and long-term growth for the future.</a:t>
            </a:r>
            <a:endParaRPr lang="en-US" sz="1200" b="0" u="none" strike="noStrike">
              <a:solidFill>
                <a:srgbClr val="000000"/>
              </a:solidFill>
              <a:effectLst/>
              <a:uFillTx/>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PlaceHolder 1"/>
          <p:cNvSpPr>
            <a:spLocks noGrp="1"/>
          </p:cNvSpPr>
          <p:nvPr>
            <p:ph type="title"/>
          </p:nvPr>
        </p:nvSpPr>
        <p:spPr>
          <a:xfrm>
            <a:off x="228600" y="1209600"/>
            <a:ext cx="432396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fr-FR" sz="2600" b="0" u="none" strike="noStrike">
                <a:solidFill>
                  <a:schemeClr val="dk1"/>
                </a:solidFill>
                <a:effectLst/>
                <a:uFillTx/>
                <a:latin typeface="Hubot Sans Medium"/>
                <a:ea typeface="Hubot Sans Medium"/>
              </a:rPr>
              <a:t>Subtopic 3: Unlocking Growth</a:t>
            </a:r>
            <a:endParaRPr lang="fr-FR" sz="2600" b="0" u="none" strike="noStrike">
              <a:solidFill>
                <a:schemeClr val="dk1"/>
              </a:solidFill>
              <a:effectLst/>
              <a:uFillTx/>
              <a:latin typeface="Arial"/>
            </a:endParaRPr>
          </a:p>
        </p:txBody>
      </p:sp>
      <p:sp>
        <p:nvSpPr>
          <p:cNvPr id="98" name="PlaceHolder 2"/>
          <p:cNvSpPr>
            <a:spLocks noGrp="1"/>
          </p:cNvSpPr>
          <p:nvPr>
            <p:ph type="subTitle"/>
          </p:nvPr>
        </p:nvSpPr>
        <p:spPr>
          <a:xfrm>
            <a:off x="228600" y="1781280"/>
            <a:ext cx="432396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u="none" strike="noStrike">
                <a:solidFill>
                  <a:schemeClr val="dk1"/>
                </a:solidFill>
                <a:effectLst/>
                <a:uFillTx/>
                <a:latin typeface="Work Sans"/>
                <a:ea typeface="Work Sans"/>
              </a:rPr>
              <a:t>The joint venture model with HHC facilitates both immediate and long-term growth for doctors. By leveraging HHC's brand and resources, doctors can expand their practice's reach and operational capacity. This partnership not only allows for shared success but also ensures that practices are well-equipped to adapt to the evolving healthcare landscape, driving sustained profitability and growth over time.</a:t>
            </a:r>
            <a:endParaRPr lang="en-US" sz="1200" b="0" u="none" strike="noStrike">
              <a:solidFill>
                <a:srgbClr val="000000"/>
              </a:solidFill>
              <a:effectLst/>
              <a:uFillTx/>
              <a:latin typeface="OpenSymbol"/>
            </a:endParaRPr>
          </a:p>
        </p:txBody>
      </p:sp>
      <p:sp>
        <p:nvSpPr>
          <p:cNvPr id="99" name="Google Shape;224;p32" title="scenes-people-work.jpg"/>
          <p:cNvSpPr/>
          <p:nvPr/>
        </p:nvSpPr>
        <p:spPr>
          <a:xfrm>
            <a:off x="5473080" y="228600"/>
            <a:ext cx="3441960" cy="4663080"/>
          </a:xfrm>
          <a:prstGeom prst="roundRect">
            <a:avLst>
              <a:gd name="adj" fmla="val 16667"/>
            </a:avLst>
          </a:prstGeom>
          <a:blipFill rotWithShape="0">
            <a:blip r:embed="rId2"/>
            <a:srcRect/>
            <a:stretch/>
          </a:blipFill>
          <a:ln w="19050">
            <a:solidFill>
              <a:srgbClr val="FEA86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228600" y="1200240"/>
            <a:ext cx="6981480" cy="227628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5200" b="0" u="none" strike="noStrike">
                <a:solidFill>
                  <a:schemeClr val="dk1"/>
                </a:solidFill>
                <a:effectLst/>
                <a:uFillTx/>
                <a:latin typeface="Hubot Sans Medium"/>
                <a:ea typeface="Hubot Sans Medium"/>
              </a:rPr>
              <a:t>Topic 2: JV Model Overview</a:t>
            </a:r>
            <a:endParaRPr lang="fr-FR" sz="5200" b="0" u="none" strike="noStrike">
              <a:solidFill>
                <a:schemeClr val="dk1"/>
              </a:solidFill>
              <a:effectLst/>
              <a:uFillTx/>
              <a:latin typeface="Arial"/>
            </a:endParaRPr>
          </a:p>
        </p:txBody>
      </p:sp>
      <p:sp>
        <p:nvSpPr>
          <p:cNvPr id="101" name="PlaceHolder 2"/>
          <p:cNvSpPr>
            <a:spLocks noGrp="1"/>
          </p:cNvSpPr>
          <p:nvPr>
            <p:ph type="title"/>
          </p:nvPr>
        </p:nvSpPr>
        <p:spPr>
          <a:xfrm>
            <a:off x="228600" y="3400560"/>
            <a:ext cx="1238040" cy="110448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6000" b="0" u="none" strike="noStrike">
                <a:solidFill>
                  <a:schemeClr val="dk1"/>
                </a:solidFill>
                <a:effectLst/>
                <a:uFillTx/>
                <a:latin typeface="Hubot Sans Medium"/>
                <a:ea typeface="Hubot Sans Medium"/>
              </a:rPr>
              <a:t>02</a:t>
            </a:r>
            <a:endParaRPr lang="fr-FR" sz="6000" b="0" u="none" strike="noStrike">
              <a:solidFill>
                <a:schemeClr val="dk1"/>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228600" y="266760"/>
            <a:ext cx="4304880" cy="2057040"/>
          </a:xfrm>
          <a:prstGeom prst="rect">
            <a:avLst/>
          </a:prstGeom>
          <a:noFill/>
          <a:ln w="0">
            <a:noFill/>
          </a:ln>
        </p:spPr>
        <p:txBody>
          <a:bodyPr lIns="91440" tIns="91440" rIns="91440" bIns="91440" anchor="b">
            <a:normAutofit/>
          </a:bodyPr>
          <a:lstStyle/>
          <a:p>
            <a:pPr indent="0">
              <a:lnSpc>
                <a:spcPct val="100000"/>
              </a:lnSpc>
              <a:buNone/>
              <a:tabLst>
                <a:tab pos="0" algn="l"/>
              </a:tabLst>
            </a:pPr>
            <a:r>
              <a:rPr lang="fr-FR" sz="2600" b="0" u="none" strike="noStrike">
                <a:solidFill>
                  <a:schemeClr val="dk1"/>
                </a:solidFill>
                <a:effectLst/>
                <a:uFillTx/>
                <a:latin typeface="Hubot Sans Medium"/>
                <a:ea typeface="Hubot Sans Medium"/>
              </a:rPr>
              <a:t>Subtopic 1: Partnership Structure</a:t>
            </a:r>
            <a:endParaRPr lang="fr-FR" sz="2600" b="0" u="none" strike="noStrike">
              <a:solidFill>
                <a:schemeClr val="dk1"/>
              </a:solidFill>
              <a:effectLst/>
              <a:uFillTx/>
              <a:latin typeface="Arial"/>
            </a:endParaRPr>
          </a:p>
        </p:txBody>
      </p:sp>
      <p:sp>
        <p:nvSpPr>
          <p:cNvPr id="104" name="PlaceHolder 2"/>
          <p:cNvSpPr>
            <a:spLocks noGrp="1"/>
          </p:cNvSpPr>
          <p:nvPr>
            <p:ph type="subTitle"/>
          </p:nvPr>
        </p:nvSpPr>
        <p:spPr>
          <a:xfrm>
            <a:off x="2876400" y="2543040"/>
            <a:ext cx="6038640" cy="2057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u="none" strike="noStrike">
                <a:solidFill>
                  <a:schemeClr val="dk1"/>
                </a:solidFill>
                <a:effectLst/>
                <a:uFillTx/>
                <a:latin typeface="Work Sans"/>
                <a:ea typeface="Work Sans"/>
              </a:rPr>
              <a:t>The joint venture involves a 50:50 partnership between Healing Hands Clinic and the doctor. This structure allows for joint branding, enhancing visibility while the doctor retains clinical autonomy. HHC is responsible for managing non-clinical operations, ensuring that doctors can focus on patient care while benefiting from the operational support of an established healthcare brand.</a:t>
            </a:r>
            <a:endParaRPr lang="en-US" sz="1200" b="0" u="none" strike="noStrike">
              <a:solidFill>
                <a:srgbClr val="000000"/>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PlaceHolder 1"/>
          <p:cNvSpPr>
            <a:spLocks noGrp="1"/>
          </p:cNvSpPr>
          <p:nvPr>
            <p:ph type="title"/>
          </p:nvPr>
        </p:nvSpPr>
        <p:spPr>
          <a:xfrm>
            <a:off x="228600" y="1209600"/>
            <a:ext cx="432396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fr-FR" sz="2600" b="0" u="none" strike="noStrike">
                <a:solidFill>
                  <a:schemeClr val="dk1"/>
                </a:solidFill>
                <a:effectLst/>
                <a:uFillTx/>
                <a:latin typeface="Hubot Sans Medium"/>
                <a:ea typeface="Hubot Sans Medium"/>
              </a:rPr>
              <a:t>Subtopic 2: Valuation Terms</a:t>
            </a:r>
            <a:endParaRPr lang="fr-FR" sz="2600" b="0" u="none" strike="noStrike">
              <a:solidFill>
                <a:schemeClr val="dk1"/>
              </a:solidFill>
              <a:effectLst/>
              <a:uFillTx/>
              <a:latin typeface="Arial"/>
            </a:endParaRPr>
          </a:p>
        </p:txBody>
      </p:sp>
      <p:sp>
        <p:nvSpPr>
          <p:cNvPr id="106" name="PlaceHolder 2"/>
          <p:cNvSpPr>
            <a:spLocks noGrp="1"/>
          </p:cNvSpPr>
          <p:nvPr>
            <p:ph type="subTitle"/>
          </p:nvPr>
        </p:nvSpPr>
        <p:spPr>
          <a:xfrm>
            <a:off x="228600" y="1781280"/>
            <a:ext cx="4323960" cy="2161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u="none" strike="noStrike">
                <a:solidFill>
                  <a:schemeClr val="dk1"/>
                </a:solidFill>
                <a:effectLst/>
                <a:uFillTx/>
                <a:latin typeface="Work Sans"/>
                <a:ea typeface="Work Sans"/>
              </a:rPr>
              <a:t>The practice valuation is determined at 10 times the Profit After Tax (PAT). HHC will acquire 50% of the practice at a multiple of 5 times PAT. This structure involves an upfront payment of 2.5 times PAT in cash and an additional 2.5 times PAT in the form of a convertible debenture (CCD), which can be converted into equity or cashed out in Year 5, ensuring flexibility for the partners.</a:t>
            </a:r>
            <a:endParaRPr lang="en-US" sz="1200" b="0" u="none" strike="noStrike">
              <a:solidFill>
                <a:srgbClr val="000000"/>
              </a:solidFill>
              <a:effectLst/>
              <a:uFillTx/>
              <a:latin typeface="OpenSymbol"/>
            </a:endParaRPr>
          </a:p>
        </p:txBody>
      </p:sp>
      <p:sp>
        <p:nvSpPr>
          <p:cNvPr id="107" name="Google Shape;224;p32" title="scenes-people-work.jpg"/>
          <p:cNvSpPr/>
          <p:nvPr/>
        </p:nvSpPr>
        <p:spPr>
          <a:xfrm>
            <a:off x="5473080" y="228600"/>
            <a:ext cx="3441960" cy="4663080"/>
          </a:xfrm>
          <a:prstGeom prst="roundRect">
            <a:avLst>
              <a:gd name="adj" fmla="val 16667"/>
            </a:avLst>
          </a:prstGeom>
          <a:blipFill rotWithShape="0">
            <a:blip r:embed="rId2"/>
            <a:srcRect/>
            <a:stretch/>
          </a:blipFill>
          <a:ln w="19050">
            <a:solidFill>
              <a:srgbClr val="FEA86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p:sld>
</file>

<file path=ppt/theme/theme1.xml><?xml version="1.0" encoding="utf-8"?>
<a:theme xmlns:a="http://schemas.openxmlformats.org/drawingml/2006/main" name="Minimal Gradient Pitch Deck by Slidesgo">
  <a:themeElements>
    <a:clrScheme name="Simple Light">
      <a:dk1>
        <a:srgbClr val="000000"/>
      </a:dk1>
      <a:lt1>
        <a:srgbClr val="FFFFFF"/>
      </a:lt1>
      <a:dk2>
        <a:srgbClr val="FEA86F"/>
      </a:dk2>
      <a:lt2>
        <a:srgbClr val="FFDEF3"/>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10</TotalTime>
  <Words>570</Words>
  <Application>Microsoft Office PowerPoint</Application>
  <PresentationFormat>On-screen Show (16:9)</PresentationFormat>
  <Paragraphs>27</Paragraphs>
  <Slides>12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Aptos</vt:lpstr>
      <vt:lpstr>Arial</vt:lpstr>
      <vt:lpstr>Hubot Sans Medium</vt:lpstr>
      <vt:lpstr>OpenSymbol</vt:lpstr>
      <vt:lpstr>Symbol</vt:lpstr>
      <vt:lpstr>Wingdings</vt:lpstr>
      <vt:lpstr>Work Sans</vt:lpstr>
      <vt:lpstr>Minimal Gradient Pitch Deck by Slidesgo</vt:lpstr>
      <vt:lpstr>Slidesgo Final Pages</vt:lpstr>
      <vt:lpstr>HHC - JV Practice Acquisition Pitch Deck</vt:lpstr>
      <vt:lpstr>Introduction</vt:lpstr>
      <vt:lpstr>Topic 1: Business Opportunity</vt:lpstr>
      <vt:lpstr>Subtopic 1: Financial Realization</vt:lpstr>
      <vt:lpstr>Subtopic 2: Monetization Pathways</vt:lpstr>
      <vt:lpstr>Subtopic 3: Unlocking Growth</vt:lpstr>
      <vt:lpstr>Topic 2: JV Model Overview</vt:lpstr>
      <vt:lpstr>Subtopic 1: Partnership Structure</vt:lpstr>
      <vt:lpstr>Subtopic 2: Valuation Terms</vt:lpstr>
      <vt:lpstr>Subtopic 3: Benefits to Doctors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HHC - JV Practice Acquisition Pitch Deck</dc:title>
  <cp:lastModifiedBy>Navnit A</cp:lastModifiedBy>
  <cp:revision>2</cp:revision>
  <dcterms:modified xsi:type="dcterms:W3CDTF">2025-08-23T04:47:37Z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2025-08-23T04:28:55Z</dcterms:created>
  <dc:creator>Unknown Creator</dc:creator>
  <dc:description/>
  <dc:language>en-US</dc:language>
  <cp:lastModifiedBy>Unknown Creator</cp:lastModifiedBy>
  <dcterms:modified xsi:type="dcterms:W3CDTF">2025-08-23T04:28:55Z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